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1"/>
  </p:sldMasterIdLst>
  <p:notesMasterIdLst>
    <p:notesMasterId r:id="rId14"/>
  </p:notesMasterIdLst>
  <p:sldIdLst>
    <p:sldId id="256" r:id="rId2"/>
    <p:sldId id="258" r:id="rId3"/>
    <p:sldId id="268" r:id="rId4"/>
    <p:sldId id="257" r:id="rId5"/>
    <p:sldId id="260" r:id="rId6"/>
    <p:sldId id="261" r:id="rId7"/>
    <p:sldId id="262" r:id="rId8"/>
    <p:sldId id="263" r:id="rId9"/>
    <p:sldId id="259"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sha Maddipati" initials="HM" lastIdx="1" clrIdx="0">
    <p:extLst>
      <p:ext uri="{19B8F6BF-5375-455C-9EA6-DF929625EA0E}">
        <p15:presenceInfo xmlns:p15="http://schemas.microsoft.com/office/powerpoint/2012/main" userId="7c3ea36adf0d6bc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46" autoAdjust="0"/>
    <p:restoredTop sz="83249" autoAdjust="0"/>
  </p:normalViewPr>
  <p:slideViewPr>
    <p:cSldViewPr snapToGrid="0">
      <p:cViewPr>
        <p:scale>
          <a:sx n="66" d="100"/>
          <a:sy n="66" d="100"/>
        </p:scale>
        <p:origin x="1286" y="1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2-03T17:17:01.289" idx="1">
    <p:pos x="10" y="10"/>
    <p:text/>
    <p:extLst>
      <p:ext uri="{C676402C-5697-4E1C-873F-D02D1690AC5C}">
        <p15:threadingInfo xmlns:p15="http://schemas.microsoft.com/office/powerpoint/2012/main" timeZoneBias="48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ata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2C5A4B-B310-4D84-8766-3303F8B0B34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62DA3D5-6920-45B3-AC20-9D84DFFB5037}">
      <dgm:prSet/>
      <dgm:spPr/>
      <dgm:t>
        <a:bodyPr/>
        <a:lstStyle/>
        <a:p>
          <a:r>
            <a:rPr lang="en-US" dirty="0"/>
            <a:t>The main goal of our project is to predict the Store item demand</a:t>
          </a:r>
        </a:p>
      </dgm:t>
    </dgm:pt>
    <dgm:pt modelId="{D988563C-F96B-489B-BF3A-0E9EDA74F8D1}" type="parTrans" cxnId="{A03DCDEE-3FB6-4070-98AC-D1DD998DAAEA}">
      <dgm:prSet/>
      <dgm:spPr/>
      <dgm:t>
        <a:bodyPr/>
        <a:lstStyle/>
        <a:p>
          <a:endParaRPr lang="en-US"/>
        </a:p>
      </dgm:t>
    </dgm:pt>
    <dgm:pt modelId="{2BB9CA47-1A31-4FE6-81B9-601EAA8C25D5}" type="sibTrans" cxnId="{A03DCDEE-3FB6-4070-98AC-D1DD998DAAEA}">
      <dgm:prSet/>
      <dgm:spPr/>
      <dgm:t>
        <a:bodyPr/>
        <a:lstStyle/>
        <a:p>
          <a:endParaRPr lang="en-US"/>
        </a:p>
      </dgm:t>
    </dgm:pt>
    <dgm:pt modelId="{B49FDF9F-2F3D-42BE-BBE9-DE4F9B141552}">
      <dgm:prSet/>
      <dgm:spPr/>
      <dgm:t>
        <a:bodyPr/>
        <a:lstStyle/>
        <a:p>
          <a:r>
            <a:rPr lang="en-US" dirty="0"/>
            <a:t>We predicted 3 months of sales for 50 different items at 10 different stores. </a:t>
          </a:r>
        </a:p>
      </dgm:t>
    </dgm:pt>
    <dgm:pt modelId="{BA640B9C-A187-439E-9A35-E9086026E593}" type="parTrans" cxnId="{22E1AB4A-3174-4F8D-9C93-A090DAAFC467}">
      <dgm:prSet/>
      <dgm:spPr/>
      <dgm:t>
        <a:bodyPr/>
        <a:lstStyle/>
        <a:p>
          <a:endParaRPr lang="en-US"/>
        </a:p>
      </dgm:t>
    </dgm:pt>
    <dgm:pt modelId="{CE175CCB-4C39-4C7E-9C96-258A72377384}" type="sibTrans" cxnId="{22E1AB4A-3174-4F8D-9C93-A090DAAFC467}">
      <dgm:prSet/>
      <dgm:spPr/>
      <dgm:t>
        <a:bodyPr/>
        <a:lstStyle/>
        <a:p>
          <a:endParaRPr lang="en-US"/>
        </a:p>
      </dgm:t>
    </dgm:pt>
    <dgm:pt modelId="{265AFAEB-1B62-44BB-9CFA-06148EE0384D}" type="pres">
      <dgm:prSet presAssocID="{322C5A4B-B310-4D84-8766-3303F8B0B34C}" presName="root" presStyleCnt="0">
        <dgm:presLayoutVars>
          <dgm:dir/>
          <dgm:resizeHandles val="exact"/>
        </dgm:presLayoutVars>
      </dgm:prSet>
      <dgm:spPr/>
    </dgm:pt>
    <dgm:pt modelId="{78D4569E-4823-40F3-843B-77A6CDC95E40}" type="pres">
      <dgm:prSet presAssocID="{F62DA3D5-6920-45B3-AC20-9D84DFFB5037}" presName="compNode" presStyleCnt="0"/>
      <dgm:spPr/>
    </dgm:pt>
    <dgm:pt modelId="{792CB62E-ED4D-495C-9B40-FAE7C302C340}" type="pres">
      <dgm:prSet presAssocID="{F62DA3D5-6920-45B3-AC20-9D84DFFB5037}" presName="bgRect" presStyleLbl="bgShp" presStyleIdx="0" presStyleCnt="2"/>
      <dgm:spPr/>
    </dgm:pt>
    <dgm:pt modelId="{733BBA10-BBA8-4CEE-8B6B-57615E05360C}" type="pres">
      <dgm:prSet presAssocID="{F62DA3D5-6920-45B3-AC20-9D84DFFB503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thly calendar"/>
        </a:ext>
      </dgm:extLst>
    </dgm:pt>
    <dgm:pt modelId="{60EE4A03-E2A7-408F-A5BB-8B890B59533D}" type="pres">
      <dgm:prSet presAssocID="{F62DA3D5-6920-45B3-AC20-9D84DFFB5037}" presName="spaceRect" presStyleCnt="0"/>
      <dgm:spPr/>
    </dgm:pt>
    <dgm:pt modelId="{C34783FD-925E-4251-905B-DD9169A3C49D}" type="pres">
      <dgm:prSet presAssocID="{F62DA3D5-6920-45B3-AC20-9D84DFFB5037}" presName="parTx" presStyleLbl="revTx" presStyleIdx="0" presStyleCnt="2">
        <dgm:presLayoutVars>
          <dgm:chMax val="0"/>
          <dgm:chPref val="0"/>
        </dgm:presLayoutVars>
      </dgm:prSet>
      <dgm:spPr/>
    </dgm:pt>
    <dgm:pt modelId="{813CFD4A-39A9-4E1F-BC09-EFF7F3C3C20B}" type="pres">
      <dgm:prSet presAssocID="{2BB9CA47-1A31-4FE6-81B9-601EAA8C25D5}" presName="sibTrans" presStyleCnt="0"/>
      <dgm:spPr/>
    </dgm:pt>
    <dgm:pt modelId="{07E432F3-9F78-40AB-A432-55646AA058C5}" type="pres">
      <dgm:prSet presAssocID="{B49FDF9F-2F3D-42BE-BBE9-DE4F9B141552}" presName="compNode" presStyleCnt="0"/>
      <dgm:spPr/>
    </dgm:pt>
    <dgm:pt modelId="{AB888D31-49F5-4E81-AF9E-2526ECB0AD51}" type="pres">
      <dgm:prSet presAssocID="{B49FDF9F-2F3D-42BE-BBE9-DE4F9B141552}" presName="bgRect" presStyleLbl="bgShp" presStyleIdx="1" presStyleCnt="2"/>
      <dgm:spPr/>
    </dgm:pt>
    <dgm:pt modelId="{E7327976-F769-4720-A6CE-C308AEAFEE94}" type="pres">
      <dgm:prSet presAssocID="{B49FDF9F-2F3D-42BE-BBE9-DE4F9B14155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A9C902D7-5BEB-4721-B667-82DBF74408E8}" type="pres">
      <dgm:prSet presAssocID="{B49FDF9F-2F3D-42BE-BBE9-DE4F9B141552}" presName="spaceRect" presStyleCnt="0"/>
      <dgm:spPr/>
    </dgm:pt>
    <dgm:pt modelId="{9A1B6F41-6470-49CE-A9DA-6641461819FE}" type="pres">
      <dgm:prSet presAssocID="{B49FDF9F-2F3D-42BE-BBE9-DE4F9B141552}" presName="parTx" presStyleLbl="revTx" presStyleIdx="1" presStyleCnt="2">
        <dgm:presLayoutVars>
          <dgm:chMax val="0"/>
          <dgm:chPref val="0"/>
        </dgm:presLayoutVars>
      </dgm:prSet>
      <dgm:spPr/>
    </dgm:pt>
  </dgm:ptLst>
  <dgm:cxnLst>
    <dgm:cxn modelId="{CB2FD468-0D0E-46F6-9948-EC705DA67319}" type="presOf" srcId="{F62DA3D5-6920-45B3-AC20-9D84DFFB5037}" destId="{C34783FD-925E-4251-905B-DD9169A3C49D}" srcOrd="0" destOrd="0" presId="urn:microsoft.com/office/officeart/2018/2/layout/IconVerticalSolidList"/>
    <dgm:cxn modelId="{22E1AB4A-3174-4F8D-9C93-A090DAAFC467}" srcId="{322C5A4B-B310-4D84-8766-3303F8B0B34C}" destId="{B49FDF9F-2F3D-42BE-BBE9-DE4F9B141552}" srcOrd="1" destOrd="0" parTransId="{BA640B9C-A187-439E-9A35-E9086026E593}" sibTransId="{CE175CCB-4C39-4C7E-9C96-258A72377384}"/>
    <dgm:cxn modelId="{413B8D86-137D-458A-B5A0-C10F3EBFC8F7}" type="presOf" srcId="{322C5A4B-B310-4D84-8766-3303F8B0B34C}" destId="{265AFAEB-1B62-44BB-9CFA-06148EE0384D}" srcOrd="0" destOrd="0" presId="urn:microsoft.com/office/officeart/2018/2/layout/IconVerticalSolidList"/>
    <dgm:cxn modelId="{10FD428A-2641-4E03-A178-A8A5D4921536}" type="presOf" srcId="{B49FDF9F-2F3D-42BE-BBE9-DE4F9B141552}" destId="{9A1B6F41-6470-49CE-A9DA-6641461819FE}" srcOrd="0" destOrd="0" presId="urn:microsoft.com/office/officeart/2018/2/layout/IconVerticalSolidList"/>
    <dgm:cxn modelId="{A03DCDEE-3FB6-4070-98AC-D1DD998DAAEA}" srcId="{322C5A4B-B310-4D84-8766-3303F8B0B34C}" destId="{F62DA3D5-6920-45B3-AC20-9D84DFFB5037}" srcOrd="0" destOrd="0" parTransId="{D988563C-F96B-489B-BF3A-0E9EDA74F8D1}" sibTransId="{2BB9CA47-1A31-4FE6-81B9-601EAA8C25D5}"/>
    <dgm:cxn modelId="{94744FCC-EB8C-48C2-B6C4-0A1400B91596}" type="presParOf" srcId="{265AFAEB-1B62-44BB-9CFA-06148EE0384D}" destId="{78D4569E-4823-40F3-843B-77A6CDC95E40}" srcOrd="0" destOrd="0" presId="urn:microsoft.com/office/officeart/2018/2/layout/IconVerticalSolidList"/>
    <dgm:cxn modelId="{36A77488-FE66-41BF-8A45-AAB4AD32B7FF}" type="presParOf" srcId="{78D4569E-4823-40F3-843B-77A6CDC95E40}" destId="{792CB62E-ED4D-495C-9B40-FAE7C302C340}" srcOrd="0" destOrd="0" presId="urn:microsoft.com/office/officeart/2018/2/layout/IconVerticalSolidList"/>
    <dgm:cxn modelId="{53B0B2A0-43A6-4920-9CC7-8F98C20658CE}" type="presParOf" srcId="{78D4569E-4823-40F3-843B-77A6CDC95E40}" destId="{733BBA10-BBA8-4CEE-8B6B-57615E05360C}" srcOrd="1" destOrd="0" presId="urn:microsoft.com/office/officeart/2018/2/layout/IconVerticalSolidList"/>
    <dgm:cxn modelId="{A5EBED28-7BF9-4571-8D03-811977ABF42D}" type="presParOf" srcId="{78D4569E-4823-40F3-843B-77A6CDC95E40}" destId="{60EE4A03-E2A7-408F-A5BB-8B890B59533D}" srcOrd="2" destOrd="0" presId="urn:microsoft.com/office/officeart/2018/2/layout/IconVerticalSolidList"/>
    <dgm:cxn modelId="{952FB7AA-80EE-49F6-BFBE-F57A1936160C}" type="presParOf" srcId="{78D4569E-4823-40F3-843B-77A6CDC95E40}" destId="{C34783FD-925E-4251-905B-DD9169A3C49D}" srcOrd="3" destOrd="0" presId="urn:microsoft.com/office/officeart/2018/2/layout/IconVerticalSolidList"/>
    <dgm:cxn modelId="{EEDB3972-84EE-47D3-8522-E7A8DA4C94DD}" type="presParOf" srcId="{265AFAEB-1B62-44BB-9CFA-06148EE0384D}" destId="{813CFD4A-39A9-4E1F-BC09-EFF7F3C3C20B}" srcOrd="1" destOrd="0" presId="urn:microsoft.com/office/officeart/2018/2/layout/IconVerticalSolidList"/>
    <dgm:cxn modelId="{E24D6E36-6164-47E9-9739-71903AC80370}" type="presParOf" srcId="{265AFAEB-1B62-44BB-9CFA-06148EE0384D}" destId="{07E432F3-9F78-40AB-A432-55646AA058C5}" srcOrd="2" destOrd="0" presId="urn:microsoft.com/office/officeart/2018/2/layout/IconVerticalSolidList"/>
    <dgm:cxn modelId="{7E09DF07-6BE7-4621-AB6C-FCF59C25ECA6}" type="presParOf" srcId="{07E432F3-9F78-40AB-A432-55646AA058C5}" destId="{AB888D31-49F5-4E81-AF9E-2526ECB0AD51}" srcOrd="0" destOrd="0" presId="urn:microsoft.com/office/officeart/2018/2/layout/IconVerticalSolidList"/>
    <dgm:cxn modelId="{B0C46E19-72DD-417A-AEEB-C2F729B5D7DD}" type="presParOf" srcId="{07E432F3-9F78-40AB-A432-55646AA058C5}" destId="{E7327976-F769-4720-A6CE-C308AEAFEE94}" srcOrd="1" destOrd="0" presId="urn:microsoft.com/office/officeart/2018/2/layout/IconVerticalSolidList"/>
    <dgm:cxn modelId="{C0EB52E4-7138-4D00-BD45-EC7A98D217B0}" type="presParOf" srcId="{07E432F3-9F78-40AB-A432-55646AA058C5}" destId="{A9C902D7-5BEB-4721-B667-82DBF74408E8}" srcOrd="2" destOrd="0" presId="urn:microsoft.com/office/officeart/2018/2/layout/IconVerticalSolidList"/>
    <dgm:cxn modelId="{9EF0E67F-A638-4A3A-9831-CAF2E1CA2DBB}" type="presParOf" srcId="{07E432F3-9F78-40AB-A432-55646AA058C5}" destId="{9A1B6F41-6470-49CE-A9DA-6641461819F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2C5A4B-B310-4D84-8766-3303F8B0B34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62DA3D5-6920-45B3-AC20-9D84DFFB5037}">
      <dgm:prSet/>
      <dgm:spPr/>
      <dgm:t>
        <a:bodyPr/>
        <a:lstStyle/>
        <a:p>
          <a:r>
            <a:rPr lang="en-US" dirty="0"/>
            <a:t>The main goal of our project is to predict the Store item demand</a:t>
          </a:r>
        </a:p>
      </dgm:t>
    </dgm:pt>
    <dgm:pt modelId="{D988563C-F96B-489B-BF3A-0E9EDA74F8D1}" type="parTrans" cxnId="{A03DCDEE-3FB6-4070-98AC-D1DD998DAAEA}">
      <dgm:prSet/>
      <dgm:spPr/>
      <dgm:t>
        <a:bodyPr/>
        <a:lstStyle/>
        <a:p>
          <a:endParaRPr lang="en-US"/>
        </a:p>
      </dgm:t>
    </dgm:pt>
    <dgm:pt modelId="{2BB9CA47-1A31-4FE6-81B9-601EAA8C25D5}" type="sibTrans" cxnId="{A03DCDEE-3FB6-4070-98AC-D1DD998DAAEA}">
      <dgm:prSet/>
      <dgm:spPr/>
      <dgm:t>
        <a:bodyPr/>
        <a:lstStyle/>
        <a:p>
          <a:endParaRPr lang="en-US"/>
        </a:p>
      </dgm:t>
    </dgm:pt>
    <dgm:pt modelId="{B49FDF9F-2F3D-42BE-BBE9-DE4F9B141552}">
      <dgm:prSet/>
      <dgm:spPr/>
      <dgm:t>
        <a:bodyPr/>
        <a:lstStyle/>
        <a:p>
          <a:r>
            <a:rPr lang="en-US" dirty="0"/>
            <a:t>We predicted 3 months of sales for 50 different items at 10 different stores. </a:t>
          </a:r>
        </a:p>
      </dgm:t>
    </dgm:pt>
    <dgm:pt modelId="{BA640B9C-A187-439E-9A35-E9086026E593}" type="parTrans" cxnId="{22E1AB4A-3174-4F8D-9C93-A090DAAFC467}">
      <dgm:prSet/>
      <dgm:spPr/>
      <dgm:t>
        <a:bodyPr/>
        <a:lstStyle/>
        <a:p>
          <a:endParaRPr lang="en-US"/>
        </a:p>
      </dgm:t>
    </dgm:pt>
    <dgm:pt modelId="{CE175CCB-4C39-4C7E-9C96-258A72377384}" type="sibTrans" cxnId="{22E1AB4A-3174-4F8D-9C93-A090DAAFC467}">
      <dgm:prSet/>
      <dgm:spPr/>
      <dgm:t>
        <a:bodyPr/>
        <a:lstStyle/>
        <a:p>
          <a:endParaRPr lang="en-US"/>
        </a:p>
      </dgm:t>
    </dgm:pt>
    <dgm:pt modelId="{265AFAEB-1B62-44BB-9CFA-06148EE0384D}" type="pres">
      <dgm:prSet presAssocID="{322C5A4B-B310-4D84-8766-3303F8B0B34C}" presName="root" presStyleCnt="0">
        <dgm:presLayoutVars>
          <dgm:dir/>
          <dgm:resizeHandles val="exact"/>
        </dgm:presLayoutVars>
      </dgm:prSet>
      <dgm:spPr/>
    </dgm:pt>
    <dgm:pt modelId="{78D4569E-4823-40F3-843B-77A6CDC95E40}" type="pres">
      <dgm:prSet presAssocID="{F62DA3D5-6920-45B3-AC20-9D84DFFB5037}" presName="compNode" presStyleCnt="0"/>
      <dgm:spPr/>
    </dgm:pt>
    <dgm:pt modelId="{792CB62E-ED4D-495C-9B40-FAE7C302C340}" type="pres">
      <dgm:prSet presAssocID="{F62DA3D5-6920-45B3-AC20-9D84DFFB5037}" presName="bgRect" presStyleLbl="bgShp" presStyleIdx="0" presStyleCnt="2"/>
      <dgm:spPr/>
    </dgm:pt>
    <dgm:pt modelId="{733BBA10-BBA8-4CEE-8B6B-57615E05360C}" type="pres">
      <dgm:prSet presAssocID="{F62DA3D5-6920-45B3-AC20-9D84DFFB503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thly calendar"/>
        </a:ext>
      </dgm:extLst>
    </dgm:pt>
    <dgm:pt modelId="{60EE4A03-E2A7-408F-A5BB-8B890B59533D}" type="pres">
      <dgm:prSet presAssocID="{F62DA3D5-6920-45B3-AC20-9D84DFFB5037}" presName="spaceRect" presStyleCnt="0"/>
      <dgm:spPr/>
    </dgm:pt>
    <dgm:pt modelId="{C34783FD-925E-4251-905B-DD9169A3C49D}" type="pres">
      <dgm:prSet presAssocID="{F62DA3D5-6920-45B3-AC20-9D84DFFB5037}" presName="parTx" presStyleLbl="revTx" presStyleIdx="0" presStyleCnt="2">
        <dgm:presLayoutVars>
          <dgm:chMax val="0"/>
          <dgm:chPref val="0"/>
        </dgm:presLayoutVars>
      </dgm:prSet>
      <dgm:spPr/>
    </dgm:pt>
    <dgm:pt modelId="{813CFD4A-39A9-4E1F-BC09-EFF7F3C3C20B}" type="pres">
      <dgm:prSet presAssocID="{2BB9CA47-1A31-4FE6-81B9-601EAA8C25D5}" presName="sibTrans" presStyleCnt="0"/>
      <dgm:spPr/>
    </dgm:pt>
    <dgm:pt modelId="{07E432F3-9F78-40AB-A432-55646AA058C5}" type="pres">
      <dgm:prSet presAssocID="{B49FDF9F-2F3D-42BE-BBE9-DE4F9B141552}" presName="compNode" presStyleCnt="0"/>
      <dgm:spPr/>
    </dgm:pt>
    <dgm:pt modelId="{AB888D31-49F5-4E81-AF9E-2526ECB0AD51}" type="pres">
      <dgm:prSet presAssocID="{B49FDF9F-2F3D-42BE-BBE9-DE4F9B141552}" presName="bgRect" presStyleLbl="bgShp" presStyleIdx="1" presStyleCnt="2"/>
      <dgm:spPr/>
    </dgm:pt>
    <dgm:pt modelId="{E7327976-F769-4720-A6CE-C308AEAFEE94}" type="pres">
      <dgm:prSet presAssocID="{B49FDF9F-2F3D-42BE-BBE9-DE4F9B14155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A9C902D7-5BEB-4721-B667-82DBF74408E8}" type="pres">
      <dgm:prSet presAssocID="{B49FDF9F-2F3D-42BE-BBE9-DE4F9B141552}" presName="spaceRect" presStyleCnt="0"/>
      <dgm:spPr/>
    </dgm:pt>
    <dgm:pt modelId="{9A1B6F41-6470-49CE-A9DA-6641461819FE}" type="pres">
      <dgm:prSet presAssocID="{B49FDF9F-2F3D-42BE-BBE9-DE4F9B141552}" presName="parTx" presStyleLbl="revTx" presStyleIdx="1" presStyleCnt="2">
        <dgm:presLayoutVars>
          <dgm:chMax val="0"/>
          <dgm:chPref val="0"/>
        </dgm:presLayoutVars>
      </dgm:prSet>
      <dgm:spPr/>
    </dgm:pt>
  </dgm:ptLst>
  <dgm:cxnLst>
    <dgm:cxn modelId="{CB2FD468-0D0E-46F6-9948-EC705DA67319}" type="presOf" srcId="{F62DA3D5-6920-45B3-AC20-9D84DFFB5037}" destId="{C34783FD-925E-4251-905B-DD9169A3C49D}" srcOrd="0" destOrd="0" presId="urn:microsoft.com/office/officeart/2018/2/layout/IconVerticalSolidList"/>
    <dgm:cxn modelId="{22E1AB4A-3174-4F8D-9C93-A090DAAFC467}" srcId="{322C5A4B-B310-4D84-8766-3303F8B0B34C}" destId="{B49FDF9F-2F3D-42BE-BBE9-DE4F9B141552}" srcOrd="1" destOrd="0" parTransId="{BA640B9C-A187-439E-9A35-E9086026E593}" sibTransId="{CE175CCB-4C39-4C7E-9C96-258A72377384}"/>
    <dgm:cxn modelId="{413B8D86-137D-458A-B5A0-C10F3EBFC8F7}" type="presOf" srcId="{322C5A4B-B310-4D84-8766-3303F8B0B34C}" destId="{265AFAEB-1B62-44BB-9CFA-06148EE0384D}" srcOrd="0" destOrd="0" presId="urn:microsoft.com/office/officeart/2018/2/layout/IconVerticalSolidList"/>
    <dgm:cxn modelId="{10FD428A-2641-4E03-A178-A8A5D4921536}" type="presOf" srcId="{B49FDF9F-2F3D-42BE-BBE9-DE4F9B141552}" destId="{9A1B6F41-6470-49CE-A9DA-6641461819FE}" srcOrd="0" destOrd="0" presId="urn:microsoft.com/office/officeart/2018/2/layout/IconVerticalSolidList"/>
    <dgm:cxn modelId="{A03DCDEE-3FB6-4070-98AC-D1DD998DAAEA}" srcId="{322C5A4B-B310-4D84-8766-3303F8B0B34C}" destId="{F62DA3D5-6920-45B3-AC20-9D84DFFB5037}" srcOrd="0" destOrd="0" parTransId="{D988563C-F96B-489B-BF3A-0E9EDA74F8D1}" sibTransId="{2BB9CA47-1A31-4FE6-81B9-601EAA8C25D5}"/>
    <dgm:cxn modelId="{94744FCC-EB8C-48C2-B6C4-0A1400B91596}" type="presParOf" srcId="{265AFAEB-1B62-44BB-9CFA-06148EE0384D}" destId="{78D4569E-4823-40F3-843B-77A6CDC95E40}" srcOrd="0" destOrd="0" presId="urn:microsoft.com/office/officeart/2018/2/layout/IconVerticalSolidList"/>
    <dgm:cxn modelId="{36A77488-FE66-41BF-8A45-AAB4AD32B7FF}" type="presParOf" srcId="{78D4569E-4823-40F3-843B-77A6CDC95E40}" destId="{792CB62E-ED4D-495C-9B40-FAE7C302C340}" srcOrd="0" destOrd="0" presId="urn:microsoft.com/office/officeart/2018/2/layout/IconVerticalSolidList"/>
    <dgm:cxn modelId="{53B0B2A0-43A6-4920-9CC7-8F98C20658CE}" type="presParOf" srcId="{78D4569E-4823-40F3-843B-77A6CDC95E40}" destId="{733BBA10-BBA8-4CEE-8B6B-57615E05360C}" srcOrd="1" destOrd="0" presId="urn:microsoft.com/office/officeart/2018/2/layout/IconVerticalSolidList"/>
    <dgm:cxn modelId="{A5EBED28-7BF9-4571-8D03-811977ABF42D}" type="presParOf" srcId="{78D4569E-4823-40F3-843B-77A6CDC95E40}" destId="{60EE4A03-E2A7-408F-A5BB-8B890B59533D}" srcOrd="2" destOrd="0" presId="urn:microsoft.com/office/officeart/2018/2/layout/IconVerticalSolidList"/>
    <dgm:cxn modelId="{952FB7AA-80EE-49F6-BFBE-F57A1936160C}" type="presParOf" srcId="{78D4569E-4823-40F3-843B-77A6CDC95E40}" destId="{C34783FD-925E-4251-905B-DD9169A3C49D}" srcOrd="3" destOrd="0" presId="urn:microsoft.com/office/officeart/2018/2/layout/IconVerticalSolidList"/>
    <dgm:cxn modelId="{EEDB3972-84EE-47D3-8522-E7A8DA4C94DD}" type="presParOf" srcId="{265AFAEB-1B62-44BB-9CFA-06148EE0384D}" destId="{813CFD4A-39A9-4E1F-BC09-EFF7F3C3C20B}" srcOrd="1" destOrd="0" presId="urn:microsoft.com/office/officeart/2018/2/layout/IconVerticalSolidList"/>
    <dgm:cxn modelId="{E24D6E36-6164-47E9-9739-71903AC80370}" type="presParOf" srcId="{265AFAEB-1B62-44BB-9CFA-06148EE0384D}" destId="{07E432F3-9F78-40AB-A432-55646AA058C5}" srcOrd="2" destOrd="0" presId="urn:microsoft.com/office/officeart/2018/2/layout/IconVerticalSolidList"/>
    <dgm:cxn modelId="{7E09DF07-6BE7-4621-AB6C-FCF59C25ECA6}" type="presParOf" srcId="{07E432F3-9F78-40AB-A432-55646AA058C5}" destId="{AB888D31-49F5-4E81-AF9E-2526ECB0AD51}" srcOrd="0" destOrd="0" presId="urn:microsoft.com/office/officeart/2018/2/layout/IconVerticalSolidList"/>
    <dgm:cxn modelId="{B0C46E19-72DD-417A-AEEB-C2F729B5D7DD}" type="presParOf" srcId="{07E432F3-9F78-40AB-A432-55646AA058C5}" destId="{E7327976-F769-4720-A6CE-C308AEAFEE94}" srcOrd="1" destOrd="0" presId="urn:microsoft.com/office/officeart/2018/2/layout/IconVerticalSolidList"/>
    <dgm:cxn modelId="{C0EB52E4-7138-4D00-BD45-EC7A98D217B0}" type="presParOf" srcId="{07E432F3-9F78-40AB-A432-55646AA058C5}" destId="{A9C902D7-5BEB-4721-B667-82DBF74408E8}" srcOrd="2" destOrd="0" presId="urn:microsoft.com/office/officeart/2018/2/layout/IconVerticalSolidList"/>
    <dgm:cxn modelId="{9EF0E67F-A638-4A3A-9831-CAF2E1CA2DBB}" type="presParOf" srcId="{07E432F3-9F78-40AB-A432-55646AA058C5}" destId="{9A1B6F41-6470-49CE-A9DA-6641461819F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E63E6E-39A4-4E2D-865A-F6EAF0A0B424}" type="doc">
      <dgm:prSet loTypeId="urn:microsoft.com/office/officeart/2005/8/layout/process4" loCatId="process" qsTypeId="urn:microsoft.com/office/officeart/2005/8/quickstyle/simple4" qsCatId="simple" csTypeId="urn:microsoft.com/office/officeart/2005/8/colors/colorful2" csCatId="colorful" phldr="1"/>
      <dgm:spPr/>
      <dgm:t>
        <a:bodyPr/>
        <a:lstStyle/>
        <a:p>
          <a:endParaRPr lang="en-US"/>
        </a:p>
      </dgm:t>
    </dgm:pt>
    <dgm:pt modelId="{9C3E2F45-BB7D-4182-9135-29EEF66ABE01}">
      <dgm:prSet/>
      <dgm:spPr/>
      <dgm:t>
        <a:bodyPr/>
        <a:lstStyle/>
        <a:p>
          <a:r>
            <a:rPr lang="en-IN" dirty="0"/>
            <a:t>Add features</a:t>
          </a:r>
          <a:endParaRPr lang="en-US" dirty="0"/>
        </a:p>
      </dgm:t>
    </dgm:pt>
    <dgm:pt modelId="{93DF6C41-DA9B-495E-B297-EB0FFC19AFEB}" type="parTrans" cxnId="{1A6C219E-93FB-4B13-ADB2-E5B0796CA825}">
      <dgm:prSet/>
      <dgm:spPr/>
      <dgm:t>
        <a:bodyPr/>
        <a:lstStyle/>
        <a:p>
          <a:endParaRPr lang="en-US"/>
        </a:p>
      </dgm:t>
    </dgm:pt>
    <dgm:pt modelId="{7EB5151F-14FD-44F0-BB2B-8FFD8B44DECD}" type="sibTrans" cxnId="{1A6C219E-93FB-4B13-ADB2-E5B0796CA825}">
      <dgm:prSet/>
      <dgm:spPr/>
      <dgm:t>
        <a:bodyPr/>
        <a:lstStyle/>
        <a:p>
          <a:endParaRPr lang="en-US"/>
        </a:p>
      </dgm:t>
    </dgm:pt>
    <dgm:pt modelId="{0E44B8B5-EDF0-43D0-A059-8C950BE01880}">
      <dgm:prSet/>
      <dgm:spPr/>
      <dgm:t>
        <a:bodyPr/>
        <a:lstStyle/>
        <a:p>
          <a:r>
            <a:rPr lang="en-IN" dirty="0"/>
            <a:t>New features</a:t>
          </a:r>
          <a:endParaRPr lang="en-US" dirty="0"/>
        </a:p>
      </dgm:t>
    </dgm:pt>
    <dgm:pt modelId="{084BD935-82E3-46F0-B60A-9D5E1CA942B8}" type="parTrans" cxnId="{0622AD0B-0810-43E2-BBBE-64512CABC943}">
      <dgm:prSet/>
      <dgm:spPr/>
      <dgm:t>
        <a:bodyPr/>
        <a:lstStyle/>
        <a:p>
          <a:endParaRPr lang="en-US"/>
        </a:p>
      </dgm:t>
    </dgm:pt>
    <dgm:pt modelId="{B94DFC08-46FC-41D2-93BF-C2468CF3FD7B}" type="sibTrans" cxnId="{0622AD0B-0810-43E2-BBBE-64512CABC943}">
      <dgm:prSet/>
      <dgm:spPr/>
      <dgm:t>
        <a:bodyPr/>
        <a:lstStyle/>
        <a:p>
          <a:endParaRPr lang="en-US"/>
        </a:p>
      </dgm:t>
    </dgm:pt>
    <dgm:pt modelId="{9B497C3B-A752-4A9D-A3F4-19C9182A88FA}">
      <dgm:prSet/>
      <dgm:spPr/>
      <dgm:t>
        <a:bodyPr/>
        <a:lstStyle/>
        <a:p>
          <a:r>
            <a:rPr lang="en-IN"/>
            <a:t>Day of year</a:t>
          </a:r>
          <a:endParaRPr lang="en-US"/>
        </a:p>
      </dgm:t>
    </dgm:pt>
    <dgm:pt modelId="{8FCC6C95-DF9A-42DD-A34F-726D13997EAA}" type="parTrans" cxnId="{E3495EC4-6BB6-4C2D-8DE9-C2C8AE95DCFC}">
      <dgm:prSet/>
      <dgm:spPr/>
      <dgm:t>
        <a:bodyPr/>
        <a:lstStyle/>
        <a:p>
          <a:endParaRPr lang="en-US"/>
        </a:p>
      </dgm:t>
    </dgm:pt>
    <dgm:pt modelId="{C0709708-1A17-4381-BAB1-27DBD9F6D4EF}" type="sibTrans" cxnId="{E3495EC4-6BB6-4C2D-8DE9-C2C8AE95DCFC}">
      <dgm:prSet/>
      <dgm:spPr/>
      <dgm:t>
        <a:bodyPr/>
        <a:lstStyle/>
        <a:p>
          <a:endParaRPr lang="en-US"/>
        </a:p>
      </dgm:t>
    </dgm:pt>
    <dgm:pt modelId="{8F07C806-F697-48D2-8444-CD28EA7C4521}">
      <dgm:prSet/>
      <dgm:spPr/>
      <dgm:t>
        <a:bodyPr/>
        <a:lstStyle/>
        <a:p>
          <a:r>
            <a:rPr lang="en-IN"/>
            <a:t>Day of quarter</a:t>
          </a:r>
          <a:endParaRPr lang="en-US"/>
        </a:p>
      </dgm:t>
    </dgm:pt>
    <dgm:pt modelId="{370967DE-455C-4103-AF0F-DFE3D7D25482}" type="parTrans" cxnId="{DF82A01C-8278-4228-81AE-77B3C4E7EF24}">
      <dgm:prSet/>
      <dgm:spPr/>
      <dgm:t>
        <a:bodyPr/>
        <a:lstStyle/>
        <a:p>
          <a:endParaRPr lang="en-US"/>
        </a:p>
      </dgm:t>
    </dgm:pt>
    <dgm:pt modelId="{C86534A5-B1DD-489B-9909-F530A0DA7262}" type="sibTrans" cxnId="{DF82A01C-8278-4228-81AE-77B3C4E7EF24}">
      <dgm:prSet/>
      <dgm:spPr/>
      <dgm:t>
        <a:bodyPr/>
        <a:lstStyle/>
        <a:p>
          <a:endParaRPr lang="en-US"/>
        </a:p>
      </dgm:t>
    </dgm:pt>
    <dgm:pt modelId="{9554AEF4-AAF4-404E-8B61-6700135058C4}">
      <dgm:prSet/>
      <dgm:spPr/>
      <dgm:t>
        <a:bodyPr/>
        <a:lstStyle/>
        <a:p>
          <a:r>
            <a:rPr lang="en-IN"/>
            <a:t>Quarter</a:t>
          </a:r>
          <a:endParaRPr lang="en-US"/>
        </a:p>
      </dgm:t>
    </dgm:pt>
    <dgm:pt modelId="{1924188C-2037-45C6-8D0D-2691A4697027}" type="parTrans" cxnId="{C3C42D98-66CB-4E55-B647-53A8C50C58E5}">
      <dgm:prSet/>
      <dgm:spPr/>
      <dgm:t>
        <a:bodyPr/>
        <a:lstStyle/>
        <a:p>
          <a:endParaRPr lang="en-US"/>
        </a:p>
      </dgm:t>
    </dgm:pt>
    <dgm:pt modelId="{C9AE32B2-764D-410C-B504-DEF66E7FD667}" type="sibTrans" cxnId="{C3C42D98-66CB-4E55-B647-53A8C50C58E5}">
      <dgm:prSet/>
      <dgm:spPr/>
      <dgm:t>
        <a:bodyPr/>
        <a:lstStyle/>
        <a:p>
          <a:endParaRPr lang="en-US"/>
        </a:p>
      </dgm:t>
    </dgm:pt>
    <dgm:pt modelId="{264460BC-05EB-4AA1-B1CB-944EF5071D4C}">
      <dgm:prSet/>
      <dgm:spPr/>
      <dgm:t>
        <a:bodyPr/>
        <a:lstStyle/>
        <a:p>
          <a:r>
            <a:rPr lang="en-IN"/>
            <a:t>Day of week</a:t>
          </a:r>
          <a:endParaRPr lang="en-US"/>
        </a:p>
      </dgm:t>
    </dgm:pt>
    <dgm:pt modelId="{A925D6E1-DF65-47DA-ADD0-03C7CD38A1BF}" type="parTrans" cxnId="{BA39EDFD-4E98-40C7-9484-5F17EA41A2AB}">
      <dgm:prSet/>
      <dgm:spPr/>
      <dgm:t>
        <a:bodyPr/>
        <a:lstStyle/>
        <a:p>
          <a:endParaRPr lang="en-US"/>
        </a:p>
      </dgm:t>
    </dgm:pt>
    <dgm:pt modelId="{1175E621-3BED-4413-BD7A-FFD9F2A926EA}" type="sibTrans" cxnId="{BA39EDFD-4E98-40C7-9484-5F17EA41A2AB}">
      <dgm:prSet/>
      <dgm:spPr/>
      <dgm:t>
        <a:bodyPr/>
        <a:lstStyle/>
        <a:p>
          <a:endParaRPr lang="en-US"/>
        </a:p>
      </dgm:t>
    </dgm:pt>
    <dgm:pt modelId="{0FAA86EF-D9DB-457A-BBD5-0FF78E073865}">
      <dgm:prSet/>
      <dgm:spPr/>
      <dgm:t>
        <a:bodyPr/>
        <a:lstStyle/>
        <a:p>
          <a:r>
            <a:rPr lang="en-IN"/>
            <a:t>Month</a:t>
          </a:r>
          <a:endParaRPr lang="en-US"/>
        </a:p>
      </dgm:t>
    </dgm:pt>
    <dgm:pt modelId="{FDD1797A-0AB4-4D8B-9754-32C832FECCDC}" type="parTrans" cxnId="{554BBFF8-31C3-414F-A1B2-A22CE0235482}">
      <dgm:prSet/>
      <dgm:spPr/>
      <dgm:t>
        <a:bodyPr/>
        <a:lstStyle/>
        <a:p>
          <a:endParaRPr lang="en-US"/>
        </a:p>
      </dgm:t>
    </dgm:pt>
    <dgm:pt modelId="{035CA096-57E7-4D2A-B383-3C788B82D28D}" type="sibTrans" cxnId="{554BBFF8-31C3-414F-A1B2-A22CE0235482}">
      <dgm:prSet/>
      <dgm:spPr/>
      <dgm:t>
        <a:bodyPr/>
        <a:lstStyle/>
        <a:p>
          <a:endParaRPr lang="en-US"/>
        </a:p>
      </dgm:t>
    </dgm:pt>
    <dgm:pt modelId="{6357AFBA-9443-409B-9A39-BD0D2ACA03BB}">
      <dgm:prSet/>
      <dgm:spPr/>
      <dgm:t>
        <a:bodyPr/>
        <a:lstStyle/>
        <a:p>
          <a:r>
            <a:rPr lang="en-IN"/>
            <a:t>Average of Item, Store and Day of the Year</a:t>
          </a:r>
          <a:endParaRPr lang="en-US"/>
        </a:p>
      </dgm:t>
    </dgm:pt>
    <dgm:pt modelId="{287348BB-94DD-4DBB-9E49-F951FAB3C138}" type="parTrans" cxnId="{AAC7EB24-5E7A-404F-8B78-2068988F0225}">
      <dgm:prSet/>
      <dgm:spPr/>
      <dgm:t>
        <a:bodyPr/>
        <a:lstStyle/>
        <a:p>
          <a:endParaRPr lang="en-US"/>
        </a:p>
      </dgm:t>
    </dgm:pt>
    <dgm:pt modelId="{4E8DAF8D-DF13-4C8E-9B26-0D535A595931}" type="sibTrans" cxnId="{AAC7EB24-5E7A-404F-8B78-2068988F0225}">
      <dgm:prSet/>
      <dgm:spPr/>
      <dgm:t>
        <a:bodyPr/>
        <a:lstStyle/>
        <a:p>
          <a:endParaRPr lang="en-US"/>
        </a:p>
      </dgm:t>
    </dgm:pt>
    <dgm:pt modelId="{E13C7C0C-6CDB-46DE-BDA6-428DFF1DA7AC}">
      <dgm:prSet/>
      <dgm:spPr/>
      <dgm:t>
        <a:bodyPr/>
        <a:lstStyle/>
        <a:p>
          <a:r>
            <a:rPr lang="en-IN"/>
            <a:t>Average of Item Store  and Day of the week</a:t>
          </a:r>
          <a:endParaRPr lang="en-US"/>
        </a:p>
      </dgm:t>
    </dgm:pt>
    <dgm:pt modelId="{65BA1350-B581-46C5-999C-B3CB91577AA1}" type="parTrans" cxnId="{670EF0E9-F345-48A0-9B53-2B9B9FC7787E}">
      <dgm:prSet/>
      <dgm:spPr/>
      <dgm:t>
        <a:bodyPr/>
        <a:lstStyle/>
        <a:p>
          <a:endParaRPr lang="en-US"/>
        </a:p>
      </dgm:t>
    </dgm:pt>
    <dgm:pt modelId="{8633BA91-3F4F-4C51-9F7D-69A2CA8FFB5C}" type="sibTrans" cxnId="{670EF0E9-F345-48A0-9B53-2B9B9FC7787E}">
      <dgm:prSet/>
      <dgm:spPr/>
      <dgm:t>
        <a:bodyPr/>
        <a:lstStyle/>
        <a:p>
          <a:endParaRPr lang="en-US"/>
        </a:p>
      </dgm:t>
    </dgm:pt>
    <dgm:pt modelId="{48B0D149-AD21-4D43-9BE9-C5AFF9F704FA}">
      <dgm:prSet/>
      <dgm:spPr/>
      <dgm:t>
        <a:bodyPr/>
        <a:lstStyle/>
        <a:p>
          <a:r>
            <a:rPr lang="en-IN"/>
            <a:t>Average of Item, Store and Day of the Month</a:t>
          </a:r>
          <a:endParaRPr lang="en-US"/>
        </a:p>
      </dgm:t>
    </dgm:pt>
    <dgm:pt modelId="{CFDE1DB2-1249-417E-84A9-855AFE1F1696}" type="parTrans" cxnId="{AD2FC719-A9B6-4134-8BD2-ED4CD1A361CC}">
      <dgm:prSet/>
      <dgm:spPr/>
      <dgm:t>
        <a:bodyPr/>
        <a:lstStyle/>
        <a:p>
          <a:endParaRPr lang="en-US"/>
        </a:p>
      </dgm:t>
    </dgm:pt>
    <dgm:pt modelId="{FEAE8751-04D6-4E69-BF76-B1987A9DB994}" type="sibTrans" cxnId="{AD2FC719-A9B6-4134-8BD2-ED4CD1A361CC}">
      <dgm:prSet/>
      <dgm:spPr/>
      <dgm:t>
        <a:bodyPr/>
        <a:lstStyle/>
        <a:p>
          <a:endParaRPr lang="en-US"/>
        </a:p>
      </dgm:t>
    </dgm:pt>
    <dgm:pt modelId="{05C6792A-396C-4029-A095-4E3BAE9B9AC1}" type="pres">
      <dgm:prSet presAssocID="{55E63E6E-39A4-4E2D-865A-F6EAF0A0B424}" presName="Name0" presStyleCnt="0">
        <dgm:presLayoutVars>
          <dgm:dir/>
          <dgm:animLvl val="lvl"/>
          <dgm:resizeHandles val="exact"/>
        </dgm:presLayoutVars>
      </dgm:prSet>
      <dgm:spPr/>
    </dgm:pt>
    <dgm:pt modelId="{359E03FB-A19D-4B2A-8E60-E59D4671CB6C}" type="pres">
      <dgm:prSet presAssocID="{0E44B8B5-EDF0-43D0-A059-8C950BE01880}" presName="boxAndChildren" presStyleCnt="0"/>
      <dgm:spPr/>
    </dgm:pt>
    <dgm:pt modelId="{AE82AE2C-7DEA-49BD-8A5F-66FB40302DF4}" type="pres">
      <dgm:prSet presAssocID="{0E44B8B5-EDF0-43D0-A059-8C950BE01880}" presName="parentTextBox" presStyleLbl="node1" presStyleIdx="0" presStyleCnt="2"/>
      <dgm:spPr/>
    </dgm:pt>
    <dgm:pt modelId="{D9308740-4D8A-407F-85BF-745F6E77D0AC}" type="pres">
      <dgm:prSet presAssocID="{0E44B8B5-EDF0-43D0-A059-8C950BE01880}" presName="entireBox" presStyleLbl="node1" presStyleIdx="0" presStyleCnt="2" custLinFactNeighborX="-355" custLinFactNeighborY="-1055"/>
      <dgm:spPr/>
    </dgm:pt>
    <dgm:pt modelId="{85762C07-3006-44F3-B4CE-6FB704E2F33D}" type="pres">
      <dgm:prSet presAssocID="{0E44B8B5-EDF0-43D0-A059-8C950BE01880}" presName="descendantBox" presStyleCnt="0"/>
      <dgm:spPr/>
    </dgm:pt>
    <dgm:pt modelId="{5D09B991-3235-4BAF-9620-5308C3FC45B3}" type="pres">
      <dgm:prSet presAssocID="{9B497C3B-A752-4A9D-A3F4-19C9182A88FA}" presName="childTextBox" presStyleLbl="fgAccFollowNode1" presStyleIdx="0" presStyleCnt="8">
        <dgm:presLayoutVars>
          <dgm:bulletEnabled val="1"/>
        </dgm:presLayoutVars>
      </dgm:prSet>
      <dgm:spPr/>
    </dgm:pt>
    <dgm:pt modelId="{64BF647D-CBD9-4FA2-B3E2-327148001F11}" type="pres">
      <dgm:prSet presAssocID="{8F07C806-F697-48D2-8444-CD28EA7C4521}" presName="childTextBox" presStyleLbl="fgAccFollowNode1" presStyleIdx="1" presStyleCnt="8">
        <dgm:presLayoutVars>
          <dgm:bulletEnabled val="1"/>
        </dgm:presLayoutVars>
      </dgm:prSet>
      <dgm:spPr/>
    </dgm:pt>
    <dgm:pt modelId="{3B0A5E21-8D51-4F2E-86D8-48B13DBA4DEE}" type="pres">
      <dgm:prSet presAssocID="{9554AEF4-AAF4-404E-8B61-6700135058C4}" presName="childTextBox" presStyleLbl="fgAccFollowNode1" presStyleIdx="2" presStyleCnt="8">
        <dgm:presLayoutVars>
          <dgm:bulletEnabled val="1"/>
        </dgm:presLayoutVars>
      </dgm:prSet>
      <dgm:spPr/>
    </dgm:pt>
    <dgm:pt modelId="{08B8D33D-0CA7-4F9C-A7F0-2D95F1339A22}" type="pres">
      <dgm:prSet presAssocID="{264460BC-05EB-4AA1-B1CB-944EF5071D4C}" presName="childTextBox" presStyleLbl="fgAccFollowNode1" presStyleIdx="3" presStyleCnt="8">
        <dgm:presLayoutVars>
          <dgm:bulletEnabled val="1"/>
        </dgm:presLayoutVars>
      </dgm:prSet>
      <dgm:spPr/>
    </dgm:pt>
    <dgm:pt modelId="{45E9289E-8317-4632-B07A-0B9130BFB2A8}" type="pres">
      <dgm:prSet presAssocID="{0FAA86EF-D9DB-457A-BBD5-0FF78E073865}" presName="childTextBox" presStyleLbl="fgAccFollowNode1" presStyleIdx="4" presStyleCnt="8">
        <dgm:presLayoutVars>
          <dgm:bulletEnabled val="1"/>
        </dgm:presLayoutVars>
      </dgm:prSet>
      <dgm:spPr/>
    </dgm:pt>
    <dgm:pt modelId="{9FF09A8C-F092-4A77-8C36-6FF47FD351A4}" type="pres">
      <dgm:prSet presAssocID="{6357AFBA-9443-409B-9A39-BD0D2ACA03BB}" presName="childTextBox" presStyleLbl="fgAccFollowNode1" presStyleIdx="5" presStyleCnt="8">
        <dgm:presLayoutVars>
          <dgm:bulletEnabled val="1"/>
        </dgm:presLayoutVars>
      </dgm:prSet>
      <dgm:spPr/>
    </dgm:pt>
    <dgm:pt modelId="{A82CADF1-C8FF-4CE9-B355-B2730E158B76}" type="pres">
      <dgm:prSet presAssocID="{E13C7C0C-6CDB-46DE-BDA6-428DFF1DA7AC}" presName="childTextBox" presStyleLbl="fgAccFollowNode1" presStyleIdx="6" presStyleCnt="8">
        <dgm:presLayoutVars>
          <dgm:bulletEnabled val="1"/>
        </dgm:presLayoutVars>
      </dgm:prSet>
      <dgm:spPr/>
    </dgm:pt>
    <dgm:pt modelId="{F1D62DBB-E25A-46CB-AA42-58CC58FFB56D}" type="pres">
      <dgm:prSet presAssocID="{48B0D149-AD21-4D43-9BE9-C5AFF9F704FA}" presName="childTextBox" presStyleLbl="fgAccFollowNode1" presStyleIdx="7" presStyleCnt="8">
        <dgm:presLayoutVars>
          <dgm:bulletEnabled val="1"/>
        </dgm:presLayoutVars>
      </dgm:prSet>
      <dgm:spPr/>
    </dgm:pt>
    <dgm:pt modelId="{7ED94486-FC4F-4011-98DF-8E2613D1B334}" type="pres">
      <dgm:prSet presAssocID="{7EB5151F-14FD-44F0-BB2B-8FFD8B44DECD}" presName="sp" presStyleCnt="0"/>
      <dgm:spPr/>
    </dgm:pt>
    <dgm:pt modelId="{776032BB-9E98-43BC-A138-AED79717F2F5}" type="pres">
      <dgm:prSet presAssocID="{9C3E2F45-BB7D-4182-9135-29EEF66ABE01}" presName="arrowAndChildren" presStyleCnt="0"/>
      <dgm:spPr/>
    </dgm:pt>
    <dgm:pt modelId="{928E1FA2-09F7-47CB-B5D0-D5FB9F912868}" type="pres">
      <dgm:prSet presAssocID="{9C3E2F45-BB7D-4182-9135-29EEF66ABE01}" presName="parentTextArrow" presStyleLbl="node1" presStyleIdx="1" presStyleCnt="2" custLinFactNeighborX="-4842" custLinFactNeighborY="1298"/>
      <dgm:spPr/>
    </dgm:pt>
  </dgm:ptLst>
  <dgm:cxnLst>
    <dgm:cxn modelId="{AD956E02-E33C-4CC1-B1F1-708011B98A59}" type="presOf" srcId="{9C3E2F45-BB7D-4182-9135-29EEF66ABE01}" destId="{928E1FA2-09F7-47CB-B5D0-D5FB9F912868}" srcOrd="0" destOrd="0" presId="urn:microsoft.com/office/officeart/2005/8/layout/process4"/>
    <dgm:cxn modelId="{0622AD0B-0810-43E2-BBBE-64512CABC943}" srcId="{55E63E6E-39A4-4E2D-865A-F6EAF0A0B424}" destId="{0E44B8B5-EDF0-43D0-A059-8C950BE01880}" srcOrd="1" destOrd="0" parTransId="{084BD935-82E3-46F0-B60A-9D5E1CA942B8}" sibTransId="{B94DFC08-46FC-41D2-93BF-C2468CF3FD7B}"/>
    <dgm:cxn modelId="{E1A60113-6DDC-4C00-A20B-156031E1CB3C}" type="presOf" srcId="{55E63E6E-39A4-4E2D-865A-F6EAF0A0B424}" destId="{05C6792A-396C-4029-A095-4E3BAE9B9AC1}" srcOrd="0" destOrd="0" presId="urn:microsoft.com/office/officeart/2005/8/layout/process4"/>
    <dgm:cxn modelId="{AD2FC719-A9B6-4134-8BD2-ED4CD1A361CC}" srcId="{0E44B8B5-EDF0-43D0-A059-8C950BE01880}" destId="{48B0D149-AD21-4D43-9BE9-C5AFF9F704FA}" srcOrd="7" destOrd="0" parTransId="{CFDE1DB2-1249-417E-84A9-855AFE1F1696}" sibTransId="{FEAE8751-04D6-4E69-BF76-B1987A9DB994}"/>
    <dgm:cxn modelId="{DF82A01C-8278-4228-81AE-77B3C4E7EF24}" srcId="{0E44B8B5-EDF0-43D0-A059-8C950BE01880}" destId="{8F07C806-F697-48D2-8444-CD28EA7C4521}" srcOrd="1" destOrd="0" parTransId="{370967DE-455C-4103-AF0F-DFE3D7D25482}" sibTransId="{C86534A5-B1DD-489B-9909-F530A0DA7262}"/>
    <dgm:cxn modelId="{AAC7EB24-5E7A-404F-8B78-2068988F0225}" srcId="{0E44B8B5-EDF0-43D0-A059-8C950BE01880}" destId="{6357AFBA-9443-409B-9A39-BD0D2ACA03BB}" srcOrd="5" destOrd="0" parTransId="{287348BB-94DD-4DBB-9E49-F951FAB3C138}" sibTransId="{4E8DAF8D-DF13-4C8E-9B26-0D535A595931}"/>
    <dgm:cxn modelId="{16171139-08C1-4957-A384-B2542745D514}" type="presOf" srcId="{8F07C806-F697-48D2-8444-CD28EA7C4521}" destId="{64BF647D-CBD9-4FA2-B3E2-327148001F11}" srcOrd="0" destOrd="0" presId="urn:microsoft.com/office/officeart/2005/8/layout/process4"/>
    <dgm:cxn modelId="{9BA12347-1412-439B-9FA2-FECFB8844617}" type="presOf" srcId="{9B497C3B-A752-4A9D-A3F4-19C9182A88FA}" destId="{5D09B991-3235-4BAF-9620-5308C3FC45B3}" srcOrd="0" destOrd="0" presId="urn:microsoft.com/office/officeart/2005/8/layout/process4"/>
    <dgm:cxn modelId="{4DA70C50-3AD5-4F14-9530-66B1EB0008B0}" type="presOf" srcId="{9554AEF4-AAF4-404E-8B61-6700135058C4}" destId="{3B0A5E21-8D51-4F2E-86D8-48B13DBA4DEE}" srcOrd="0" destOrd="0" presId="urn:microsoft.com/office/officeart/2005/8/layout/process4"/>
    <dgm:cxn modelId="{C3C42D98-66CB-4E55-B647-53A8C50C58E5}" srcId="{0E44B8B5-EDF0-43D0-A059-8C950BE01880}" destId="{9554AEF4-AAF4-404E-8B61-6700135058C4}" srcOrd="2" destOrd="0" parTransId="{1924188C-2037-45C6-8D0D-2691A4697027}" sibTransId="{C9AE32B2-764D-410C-B504-DEF66E7FD667}"/>
    <dgm:cxn modelId="{1A6C219E-93FB-4B13-ADB2-E5B0796CA825}" srcId="{55E63E6E-39A4-4E2D-865A-F6EAF0A0B424}" destId="{9C3E2F45-BB7D-4182-9135-29EEF66ABE01}" srcOrd="0" destOrd="0" parTransId="{93DF6C41-DA9B-495E-B297-EB0FFC19AFEB}" sibTransId="{7EB5151F-14FD-44F0-BB2B-8FFD8B44DECD}"/>
    <dgm:cxn modelId="{806E849E-C03E-4CA3-A695-427B75F5DC2E}" type="presOf" srcId="{264460BC-05EB-4AA1-B1CB-944EF5071D4C}" destId="{08B8D33D-0CA7-4F9C-A7F0-2D95F1339A22}" srcOrd="0" destOrd="0" presId="urn:microsoft.com/office/officeart/2005/8/layout/process4"/>
    <dgm:cxn modelId="{522171A6-293A-48E1-AA58-96C42B9860B5}" type="presOf" srcId="{0E44B8B5-EDF0-43D0-A059-8C950BE01880}" destId="{D9308740-4D8A-407F-85BF-745F6E77D0AC}" srcOrd="1" destOrd="0" presId="urn:microsoft.com/office/officeart/2005/8/layout/process4"/>
    <dgm:cxn modelId="{D2EBCFBB-1160-41DD-ADF7-1463568E7E0E}" type="presOf" srcId="{48B0D149-AD21-4D43-9BE9-C5AFF9F704FA}" destId="{F1D62DBB-E25A-46CB-AA42-58CC58FFB56D}" srcOrd="0" destOrd="0" presId="urn:microsoft.com/office/officeart/2005/8/layout/process4"/>
    <dgm:cxn modelId="{40D263C3-D51E-49D1-B402-F840A9F2EE19}" type="presOf" srcId="{E13C7C0C-6CDB-46DE-BDA6-428DFF1DA7AC}" destId="{A82CADF1-C8FF-4CE9-B355-B2730E158B76}" srcOrd="0" destOrd="0" presId="urn:microsoft.com/office/officeart/2005/8/layout/process4"/>
    <dgm:cxn modelId="{E3495EC4-6BB6-4C2D-8DE9-C2C8AE95DCFC}" srcId="{0E44B8B5-EDF0-43D0-A059-8C950BE01880}" destId="{9B497C3B-A752-4A9D-A3F4-19C9182A88FA}" srcOrd="0" destOrd="0" parTransId="{8FCC6C95-DF9A-42DD-A34F-726D13997EAA}" sibTransId="{C0709708-1A17-4381-BAB1-27DBD9F6D4EF}"/>
    <dgm:cxn modelId="{561EBAC9-7AF9-4D3F-8452-C2BC3EEB4791}" type="presOf" srcId="{0FAA86EF-D9DB-457A-BBD5-0FF78E073865}" destId="{45E9289E-8317-4632-B07A-0B9130BFB2A8}" srcOrd="0" destOrd="0" presId="urn:microsoft.com/office/officeart/2005/8/layout/process4"/>
    <dgm:cxn modelId="{039D10D7-39DD-4AE8-9E9E-ED7FB7283074}" type="presOf" srcId="{6357AFBA-9443-409B-9A39-BD0D2ACA03BB}" destId="{9FF09A8C-F092-4A77-8C36-6FF47FD351A4}" srcOrd="0" destOrd="0" presId="urn:microsoft.com/office/officeart/2005/8/layout/process4"/>
    <dgm:cxn modelId="{724F5BE4-1861-4815-817C-6DBCC731C1A0}" type="presOf" srcId="{0E44B8B5-EDF0-43D0-A059-8C950BE01880}" destId="{AE82AE2C-7DEA-49BD-8A5F-66FB40302DF4}" srcOrd="0" destOrd="0" presId="urn:microsoft.com/office/officeart/2005/8/layout/process4"/>
    <dgm:cxn modelId="{670EF0E9-F345-48A0-9B53-2B9B9FC7787E}" srcId="{0E44B8B5-EDF0-43D0-A059-8C950BE01880}" destId="{E13C7C0C-6CDB-46DE-BDA6-428DFF1DA7AC}" srcOrd="6" destOrd="0" parTransId="{65BA1350-B581-46C5-999C-B3CB91577AA1}" sibTransId="{8633BA91-3F4F-4C51-9F7D-69A2CA8FFB5C}"/>
    <dgm:cxn modelId="{554BBFF8-31C3-414F-A1B2-A22CE0235482}" srcId="{0E44B8B5-EDF0-43D0-A059-8C950BE01880}" destId="{0FAA86EF-D9DB-457A-BBD5-0FF78E073865}" srcOrd="4" destOrd="0" parTransId="{FDD1797A-0AB4-4D8B-9754-32C832FECCDC}" sibTransId="{035CA096-57E7-4D2A-B383-3C788B82D28D}"/>
    <dgm:cxn modelId="{BA39EDFD-4E98-40C7-9484-5F17EA41A2AB}" srcId="{0E44B8B5-EDF0-43D0-A059-8C950BE01880}" destId="{264460BC-05EB-4AA1-B1CB-944EF5071D4C}" srcOrd="3" destOrd="0" parTransId="{A925D6E1-DF65-47DA-ADD0-03C7CD38A1BF}" sibTransId="{1175E621-3BED-4413-BD7A-FFD9F2A926EA}"/>
    <dgm:cxn modelId="{8AF8B962-AF9B-4ED4-8633-B8C293DED677}" type="presParOf" srcId="{05C6792A-396C-4029-A095-4E3BAE9B9AC1}" destId="{359E03FB-A19D-4B2A-8E60-E59D4671CB6C}" srcOrd="0" destOrd="0" presId="urn:microsoft.com/office/officeart/2005/8/layout/process4"/>
    <dgm:cxn modelId="{3A1AD7BF-4395-420A-9D46-9A6EEEA8BD66}" type="presParOf" srcId="{359E03FB-A19D-4B2A-8E60-E59D4671CB6C}" destId="{AE82AE2C-7DEA-49BD-8A5F-66FB40302DF4}" srcOrd="0" destOrd="0" presId="urn:microsoft.com/office/officeart/2005/8/layout/process4"/>
    <dgm:cxn modelId="{E1DCCD5A-C94E-4F1D-B1F2-30554FCF4ABA}" type="presParOf" srcId="{359E03FB-A19D-4B2A-8E60-E59D4671CB6C}" destId="{D9308740-4D8A-407F-85BF-745F6E77D0AC}" srcOrd="1" destOrd="0" presId="urn:microsoft.com/office/officeart/2005/8/layout/process4"/>
    <dgm:cxn modelId="{D1F7D61D-0BEF-407A-B2BE-89361506D9E8}" type="presParOf" srcId="{359E03FB-A19D-4B2A-8E60-E59D4671CB6C}" destId="{85762C07-3006-44F3-B4CE-6FB704E2F33D}" srcOrd="2" destOrd="0" presId="urn:microsoft.com/office/officeart/2005/8/layout/process4"/>
    <dgm:cxn modelId="{E90C0A3B-AAE5-4FDB-ADA4-A59F04240127}" type="presParOf" srcId="{85762C07-3006-44F3-B4CE-6FB704E2F33D}" destId="{5D09B991-3235-4BAF-9620-5308C3FC45B3}" srcOrd="0" destOrd="0" presId="urn:microsoft.com/office/officeart/2005/8/layout/process4"/>
    <dgm:cxn modelId="{B647D720-8B6B-40DB-AA51-04E583689CCD}" type="presParOf" srcId="{85762C07-3006-44F3-B4CE-6FB704E2F33D}" destId="{64BF647D-CBD9-4FA2-B3E2-327148001F11}" srcOrd="1" destOrd="0" presId="urn:microsoft.com/office/officeart/2005/8/layout/process4"/>
    <dgm:cxn modelId="{C7EE5336-FE02-44F8-B5C4-5535AE394188}" type="presParOf" srcId="{85762C07-3006-44F3-B4CE-6FB704E2F33D}" destId="{3B0A5E21-8D51-4F2E-86D8-48B13DBA4DEE}" srcOrd="2" destOrd="0" presId="urn:microsoft.com/office/officeart/2005/8/layout/process4"/>
    <dgm:cxn modelId="{9E0B1466-76EE-456D-AC4C-AEC6D0B30812}" type="presParOf" srcId="{85762C07-3006-44F3-B4CE-6FB704E2F33D}" destId="{08B8D33D-0CA7-4F9C-A7F0-2D95F1339A22}" srcOrd="3" destOrd="0" presId="urn:microsoft.com/office/officeart/2005/8/layout/process4"/>
    <dgm:cxn modelId="{9DDEE444-83DC-46CB-94F7-D3C024AD59AC}" type="presParOf" srcId="{85762C07-3006-44F3-B4CE-6FB704E2F33D}" destId="{45E9289E-8317-4632-B07A-0B9130BFB2A8}" srcOrd="4" destOrd="0" presId="urn:microsoft.com/office/officeart/2005/8/layout/process4"/>
    <dgm:cxn modelId="{864EB529-FCBC-482E-B074-E54B4B4929A5}" type="presParOf" srcId="{85762C07-3006-44F3-B4CE-6FB704E2F33D}" destId="{9FF09A8C-F092-4A77-8C36-6FF47FD351A4}" srcOrd="5" destOrd="0" presId="urn:microsoft.com/office/officeart/2005/8/layout/process4"/>
    <dgm:cxn modelId="{FBA26289-F476-4790-8B87-0266C7EADEDB}" type="presParOf" srcId="{85762C07-3006-44F3-B4CE-6FB704E2F33D}" destId="{A82CADF1-C8FF-4CE9-B355-B2730E158B76}" srcOrd="6" destOrd="0" presId="urn:microsoft.com/office/officeart/2005/8/layout/process4"/>
    <dgm:cxn modelId="{1625940F-7751-425C-841B-2FB044BDDC40}" type="presParOf" srcId="{85762C07-3006-44F3-B4CE-6FB704E2F33D}" destId="{F1D62DBB-E25A-46CB-AA42-58CC58FFB56D}" srcOrd="7" destOrd="0" presId="urn:microsoft.com/office/officeart/2005/8/layout/process4"/>
    <dgm:cxn modelId="{99A53337-A548-4D97-96B8-8B0820FF9FED}" type="presParOf" srcId="{05C6792A-396C-4029-A095-4E3BAE9B9AC1}" destId="{7ED94486-FC4F-4011-98DF-8E2613D1B334}" srcOrd="1" destOrd="0" presId="urn:microsoft.com/office/officeart/2005/8/layout/process4"/>
    <dgm:cxn modelId="{B1A687A4-E5EB-4768-BF61-4F2D93DC9626}" type="presParOf" srcId="{05C6792A-396C-4029-A095-4E3BAE9B9AC1}" destId="{776032BB-9E98-43BC-A138-AED79717F2F5}" srcOrd="2" destOrd="0" presId="urn:microsoft.com/office/officeart/2005/8/layout/process4"/>
    <dgm:cxn modelId="{5C2494E9-CEF9-45E8-9F65-B7E4ED084531}" type="presParOf" srcId="{776032BB-9E98-43BC-A138-AED79717F2F5}" destId="{928E1FA2-09F7-47CB-B5D0-D5FB9F912868}"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8EE906-CF2C-44DA-82D9-4F30B425E2B9}"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65D08CB-103B-4F41-94FD-0A829EA54E2D}">
      <dgm:prSet custT="1"/>
      <dgm:spPr/>
      <dgm:t>
        <a:bodyPr/>
        <a:lstStyle/>
        <a:p>
          <a:pPr>
            <a:lnSpc>
              <a:spcPct val="100000"/>
            </a:lnSpc>
            <a:defRPr cap="all"/>
          </a:pPr>
          <a:r>
            <a:rPr lang="en-US" sz="2800" dirty="0"/>
            <a:t>Gradient Descent</a:t>
          </a:r>
        </a:p>
      </dgm:t>
    </dgm:pt>
    <dgm:pt modelId="{6659A4F1-563F-4737-AA19-9ACC0CB8717A}" type="parTrans" cxnId="{9F942CAC-FEA5-4234-9254-FCE4B6D7F832}">
      <dgm:prSet/>
      <dgm:spPr/>
      <dgm:t>
        <a:bodyPr/>
        <a:lstStyle/>
        <a:p>
          <a:endParaRPr lang="en-US"/>
        </a:p>
      </dgm:t>
    </dgm:pt>
    <dgm:pt modelId="{6280462F-76B0-4FEB-A623-97334772015D}" type="sibTrans" cxnId="{9F942CAC-FEA5-4234-9254-FCE4B6D7F832}">
      <dgm:prSet/>
      <dgm:spPr/>
      <dgm:t>
        <a:bodyPr/>
        <a:lstStyle/>
        <a:p>
          <a:endParaRPr lang="en-US"/>
        </a:p>
      </dgm:t>
    </dgm:pt>
    <dgm:pt modelId="{6EE311F8-7138-426D-9610-B1C7D5C73355}">
      <dgm:prSet custT="1"/>
      <dgm:spPr/>
      <dgm:t>
        <a:bodyPr/>
        <a:lstStyle/>
        <a:p>
          <a:pPr>
            <a:lnSpc>
              <a:spcPct val="100000"/>
            </a:lnSpc>
            <a:defRPr cap="all"/>
          </a:pPr>
          <a:r>
            <a:rPr lang="en-US" sz="2800" dirty="0"/>
            <a:t>XGBoost</a:t>
          </a:r>
        </a:p>
        <a:p>
          <a:pPr>
            <a:lnSpc>
              <a:spcPct val="100000"/>
            </a:lnSpc>
            <a:defRPr cap="all"/>
          </a:pPr>
          <a:r>
            <a:rPr lang="en-US" sz="1200" b="0" i="0" dirty="0"/>
            <a:t>Extreme Gradient Boosting</a:t>
          </a:r>
          <a:endParaRPr lang="en-US" sz="1200" dirty="0"/>
        </a:p>
      </dgm:t>
    </dgm:pt>
    <dgm:pt modelId="{615B9F1A-3E3D-49A9-9CD2-E28CA722D5C5}" type="parTrans" cxnId="{B751452B-804C-4464-9A9F-42F1E6A86512}">
      <dgm:prSet/>
      <dgm:spPr/>
      <dgm:t>
        <a:bodyPr/>
        <a:lstStyle/>
        <a:p>
          <a:endParaRPr lang="en-US"/>
        </a:p>
      </dgm:t>
    </dgm:pt>
    <dgm:pt modelId="{BADD580B-7EF2-4B39-AE3C-CC7E62F4FD27}" type="sibTrans" cxnId="{B751452B-804C-4464-9A9F-42F1E6A86512}">
      <dgm:prSet/>
      <dgm:spPr/>
      <dgm:t>
        <a:bodyPr/>
        <a:lstStyle/>
        <a:p>
          <a:endParaRPr lang="en-US"/>
        </a:p>
      </dgm:t>
    </dgm:pt>
    <dgm:pt modelId="{AD58EBCC-6451-4059-A6FC-BF3DCE838A81}" type="pres">
      <dgm:prSet presAssocID="{6F8EE906-CF2C-44DA-82D9-4F30B425E2B9}" presName="root" presStyleCnt="0">
        <dgm:presLayoutVars>
          <dgm:dir/>
          <dgm:resizeHandles val="exact"/>
        </dgm:presLayoutVars>
      </dgm:prSet>
      <dgm:spPr/>
    </dgm:pt>
    <dgm:pt modelId="{8BC4D4DE-96FA-4F7B-BA5F-5617527C4D13}" type="pres">
      <dgm:prSet presAssocID="{565D08CB-103B-4F41-94FD-0A829EA54E2D}" presName="compNode" presStyleCnt="0"/>
      <dgm:spPr/>
    </dgm:pt>
    <dgm:pt modelId="{E5DC0BDC-DFF6-483F-AA22-D6119682F17D}" type="pres">
      <dgm:prSet presAssocID="{565D08CB-103B-4F41-94FD-0A829EA54E2D}" presName="iconBgRect" presStyleLbl="bgShp" presStyleIdx="0" presStyleCnt="2"/>
      <dgm:spPr/>
    </dgm:pt>
    <dgm:pt modelId="{1D41EA97-E27C-485B-A5C8-538AC67D169D}" type="pres">
      <dgm:prSet presAssocID="{565D08CB-103B-4F41-94FD-0A829EA54E2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urtle"/>
        </a:ext>
      </dgm:extLst>
    </dgm:pt>
    <dgm:pt modelId="{9F0CF957-56AD-49AE-B57C-2F8EF1C2E8FF}" type="pres">
      <dgm:prSet presAssocID="{565D08CB-103B-4F41-94FD-0A829EA54E2D}" presName="spaceRect" presStyleCnt="0"/>
      <dgm:spPr/>
    </dgm:pt>
    <dgm:pt modelId="{84625938-BF0D-4D7D-A8AE-B57BC533DB98}" type="pres">
      <dgm:prSet presAssocID="{565D08CB-103B-4F41-94FD-0A829EA54E2D}" presName="textRect" presStyleLbl="revTx" presStyleIdx="0" presStyleCnt="2">
        <dgm:presLayoutVars>
          <dgm:chMax val="1"/>
          <dgm:chPref val="1"/>
        </dgm:presLayoutVars>
      </dgm:prSet>
      <dgm:spPr/>
    </dgm:pt>
    <dgm:pt modelId="{3F8343A6-2939-454F-9F80-B202362E71CF}" type="pres">
      <dgm:prSet presAssocID="{6280462F-76B0-4FEB-A623-97334772015D}" presName="sibTrans" presStyleCnt="0"/>
      <dgm:spPr/>
    </dgm:pt>
    <dgm:pt modelId="{A55656B6-2E8D-4856-9ECE-4C0EFAB76896}" type="pres">
      <dgm:prSet presAssocID="{6EE311F8-7138-426D-9610-B1C7D5C73355}" presName="compNode" presStyleCnt="0"/>
      <dgm:spPr/>
    </dgm:pt>
    <dgm:pt modelId="{268A9DE6-9646-4484-8D7A-67B4DA7FBCF0}" type="pres">
      <dgm:prSet presAssocID="{6EE311F8-7138-426D-9610-B1C7D5C73355}" presName="iconBgRect" presStyleLbl="bgShp" presStyleIdx="1" presStyleCnt="2" custLinFactNeighborX="4045" custLinFactNeighborY="-7381"/>
      <dgm:spPr/>
    </dgm:pt>
    <dgm:pt modelId="{E4F276EC-907B-45EA-BD90-B820A22A7250}" type="pres">
      <dgm:prSet presAssocID="{6EE311F8-7138-426D-9610-B1C7D5C7335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Rabbit"/>
        </a:ext>
      </dgm:extLst>
    </dgm:pt>
    <dgm:pt modelId="{BB151EEE-7CFD-4106-8011-1FE83734EFAB}" type="pres">
      <dgm:prSet presAssocID="{6EE311F8-7138-426D-9610-B1C7D5C73355}" presName="spaceRect" presStyleCnt="0"/>
      <dgm:spPr/>
    </dgm:pt>
    <dgm:pt modelId="{376D8F78-F529-41B5-AEA2-E390573E357F}" type="pres">
      <dgm:prSet presAssocID="{6EE311F8-7138-426D-9610-B1C7D5C73355}" presName="textRect" presStyleLbl="revTx" presStyleIdx="1" presStyleCnt="2">
        <dgm:presLayoutVars>
          <dgm:chMax val="1"/>
          <dgm:chPref val="1"/>
        </dgm:presLayoutVars>
      </dgm:prSet>
      <dgm:spPr/>
    </dgm:pt>
  </dgm:ptLst>
  <dgm:cxnLst>
    <dgm:cxn modelId="{B751452B-804C-4464-9A9F-42F1E6A86512}" srcId="{6F8EE906-CF2C-44DA-82D9-4F30B425E2B9}" destId="{6EE311F8-7138-426D-9610-B1C7D5C73355}" srcOrd="1" destOrd="0" parTransId="{615B9F1A-3E3D-49A9-9CD2-E28CA722D5C5}" sibTransId="{BADD580B-7EF2-4B39-AE3C-CC7E62F4FD27}"/>
    <dgm:cxn modelId="{9F942CAC-FEA5-4234-9254-FCE4B6D7F832}" srcId="{6F8EE906-CF2C-44DA-82D9-4F30B425E2B9}" destId="{565D08CB-103B-4F41-94FD-0A829EA54E2D}" srcOrd="0" destOrd="0" parTransId="{6659A4F1-563F-4737-AA19-9ACC0CB8717A}" sibTransId="{6280462F-76B0-4FEB-A623-97334772015D}"/>
    <dgm:cxn modelId="{D38E16C4-5134-4D9B-8694-739F55F800FC}" type="presOf" srcId="{6EE311F8-7138-426D-9610-B1C7D5C73355}" destId="{376D8F78-F529-41B5-AEA2-E390573E357F}" srcOrd="0" destOrd="0" presId="urn:microsoft.com/office/officeart/2018/5/layout/IconCircleLabelList"/>
    <dgm:cxn modelId="{B7E695C6-8706-49CA-9B62-396668DD3D21}" type="presOf" srcId="{6F8EE906-CF2C-44DA-82D9-4F30B425E2B9}" destId="{AD58EBCC-6451-4059-A6FC-BF3DCE838A81}" srcOrd="0" destOrd="0" presId="urn:microsoft.com/office/officeart/2018/5/layout/IconCircleLabelList"/>
    <dgm:cxn modelId="{6C178CD4-80F7-4EF6-87C7-DAE0260FC75B}" type="presOf" srcId="{565D08CB-103B-4F41-94FD-0A829EA54E2D}" destId="{84625938-BF0D-4D7D-A8AE-B57BC533DB98}" srcOrd="0" destOrd="0" presId="urn:microsoft.com/office/officeart/2018/5/layout/IconCircleLabelList"/>
    <dgm:cxn modelId="{E380CCDC-819F-4D59-B50C-E3F2AD2E7D78}" type="presParOf" srcId="{AD58EBCC-6451-4059-A6FC-BF3DCE838A81}" destId="{8BC4D4DE-96FA-4F7B-BA5F-5617527C4D13}" srcOrd="0" destOrd="0" presId="urn:microsoft.com/office/officeart/2018/5/layout/IconCircleLabelList"/>
    <dgm:cxn modelId="{9DE76604-9387-4B9A-B41B-DED579717B4B}" type="presParOf" srcId="{8BC4D4DE-96FA-4F7B-BA5F-5617527C4D13}" destId="{E5DC0BDC-DFF6-483F-AA22-D6119682F17D}" srcOrd="0" destOrd="0" presId="urn:microsoft.com/office/officeart/2018/5/layout/IconCircleLabelList"/>
    <dgm:cxn modelId="{20B21BF1-D62A-4BAA-A728-3499054B51BB}" type="presParOf" srcId="{8BC4D4DE-96FA-4F7B-BA5F-5617527C4D13}" destId="{1D41EA97-E27C-485B-A5C8-538AC67D169D}" srcOrd="1" destOrd="0" presId="urn:microsoft.com/office/officeart/2018/5/layout/IconCircleLabelList"/>
    <dgm:cxn modelId="{FC3B5671-8CF9-4155-85BC-1C8DB34B8BBE}" type="presParOf" srcId="{8BC4D4DE-96FA-4F7B-BA5F-5617527C4D13}" destId="{9F0CF957-56AD-49AE-B57C-2F8EF1C2E8FF}" srcOrd="2" destOrd="0" presId="urn:microsoft.com/office/officeart/2018/5/layout/IconCircleLabelList"/>
    <dgm:cxn modelId="{FE1964D4-9B81-4702-A729-EB24146DE2FC}" type="presParOf" srcId="{8BC4D4DE-96FA-4F7B-BA5F-5617527C4D13}" destId="{84625938-BF0D-4D7D-A8AE-B57BC533DB98}" srcOrd="3" destOrd="0" presId="urn:microsoft.com/office/officeart/2018/5/layout/IconCircleLabelList"/>
    <dgm:cxn modelId="{1A142EE4-C114-4EFE-A453-2587076A78DA}" type="presParOf" srcId="{AD58EBCC-6451-4059-A6FC-BF3DCE838A81}" destId="{3F8343A6-2939-454F-9F80-B202362E71CF}" srcOrd="1" destOrd="0" presId="urn:microsoft.com/office/officeart/2018/5/layout/IconCircleLabelList"/>
    <dgm:cxn modelId="{48834DDB-9415-4AA4-A9A8-76DCB648585D}" type="presParOf" srcId="{AD58EBCC-6451-4059-A6FC-BF3DCE838A81}" destId="{A55656B6-2E8D-4856-9ECE-4C0EFAB76896}" srcOrd="2" destOrd="0" presId="urn:microsoft.com/office/officeart/2018/5/layout/IconCircleLabelList"/>
    <dgm:cxn modelId="{77F31A74-E63C-4A5F-8D71-EF6885C35F5E}" type="presParOf" srcId="{A55656B6-2E8D-4856-9ECE-4C0EFAB76896}" destId="{268A9DE6-9646-4484-8D7A-67B4DA7FBCF0}" srcOrd="0" destOrd="0" presId="urn:microsoft.com/office/officeart/2018/5/layout/IconCircleLabelList"/>
    <dgm:cxn modelId="{81BB4D84-7EE8-4875-AF45-ED63DEA5CE9C}" type="presParOf" srcId="{A55656B6-2E8D-4856-9ECE-4C0EFAB76896}" destId="{E4F276EC-907B-45EA-BD90-B820A22A7250}" srcOrd="1" destOrd="0" presId="urn:microsoft.com/office/officeart/2018/5/layout/IconCircleLabelList"/>
    <dgm:cxn modelId="{A67D4B44-77DA-4062-8E57-0BE772B13154}" type="presParOf" srcId="{A55656B6-2E8D-4856-9ECE-4C0EFAB76896}" destId="{BB151EEE-7CFD-4106-8011-1FE83734EFAB}" srcOrd="2" destOrd="0" presId="urn:microsoft.com/office/officeart/2018/5/layout/IconCircleLabelList"/>
    <dgm:cxn modelId="{98F3E782-2D09-4CA6-89E3-27780756D1A7}" type="presParOf" srcId="{A55656B6-2E8D-4856-9ECE-4C0EFAB76896}" destId="{376D8F78-F529-41B5-AEA2-E390573E357F}"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CB62E-ED4D-495C-9B40-FAE7C302C340}">
      <dsp:nvSpPr>
        <dsp:cNvPr id="0" name=""/>
        <dsp:cNvSpPr/>
      </dsp:nvSpPr>
      <dsp:spPr>
        <a:xfrm>
          <a:off x="0" y="885258"/>
          <a:ext cx="6290226" cy="163432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3BBA10-BBA8-4CEE-8B6B-57615E05360C}">
      <dsp:nvSpPr>
        <dsp:cNvPr id="0" name=""/>
        <dsp:cNvSpPr/>
      </dsp:nvSpPr>
      <dsp:spPr>
        <a:xfrm>
          <a:off x="494382" y="1252981"/>
          <a:ext cx="898877" cy="8988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4783FD-925E-4251-905B-DD9169A3C49D}">
      <dsp:nvSpPr>
        <dsp:cNvPr id="0" name=""/>
        <dsp:cNvSpPr/>
      </dsp:nvSpPr>
      <dsp:spPr>
        <a:xfrm>
          <a:off x="1887643" y="885258"/>
          <a:ext cx="4402582" cy="1634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966" tIns="172966" rIns="172966" bIns="172966" numCol="1" spcCol="1270" anchor="ctr" anchorCtr="0">
          <a:noAutofit/>
        </a:bodyPr>
        <a:lstStyle/>
        <a:p>
          <a:pPr marL="0" lvl="0" indent="0" algn="l" defTabSz="1111250">
            <a:lnSpc>
              <a:spcPct val="90000"/>
            </a:lnSpc>
            <a:spcBef>
              <a:spcPct val="0"/>
            </a:spcBef>
            <a:spcAft>
              <a:spcPct val="35000"/>
            </a:spcAft>
            <a:buNone/>
          </a:pPr>
          <a:r>
            <a:rPr lang="en-US" sz="2500" kern="1200" dirty="0"/>
            <a:t>The main goal of our project is to predict the Store item demand</a:t>
          </a:r>
        </a:p>
      </dsp:txBody>
      <dsp:txXfrm>
        <a:off x="1887643" y="885258"/>
        <a:ext cx="4402582" cy="1634323"/>
      </dsp:txXfrm>
    </dsp:sp>
    <dsp:sp modelId="{AB888D31-49F5-4E81-AF9E-2526ECB0AD51}">
      <dsp:nvSpPr>
        <dsp:cNvPr id="0" name=""/>
        <dsp:cNvSpPr/>
      </dsp:nvSpPr>
      <dsp:spPr>
        <a:xfrm>
          <a:off x="0" y="2928162"/>
          <a:ext cx="6290226" cy="163432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327976-F769-4720-A6CE-C308AEAFEE94}">
      <dsp:nvSpPr>
        <dsp:cNvPr id="0" name=""/>
        <dsp:cNvSpPr/>
      </dsp:nvSpPr>
      <dsp:spPr>
        <a:xfrm>
          <a:off x="494382" y="3295885"/>
          <a:ext cx="898877" cy="8988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1B6F41-6470-49CE-A9DA-6641461819FE}">
      <dsp:nvSpPr>
        <dsp:cNvPr id="0" name=""/>
        <dsp:cNvSpPr/>
      </dsp:nvSpPr>
      <dsp:spPr>
        <a:xfrm>
          <a:off x="1887643" y="2928162"/>
          <a:ext cx="4402582" cy="1634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966" tIns="172966" rIns="172966" bIns="172966" numCol="1" spcCol="1270" anchor="ctr" anchorCtr="0">
          <a:noAutofit/>
        </a:bodyPr>
        <a:lstStyle/>
        <a:p>
          <a:pPr marL="0" lvl="0" indent="0" algn="l" defTabSz="1111250">
            <a:lnSpc>
              <a:spcPct val="90000"/>
            </a:lnSpc>
            <a:spcBef>
              <a:spcPct val="0"/>
            </a:spcBef>
            <a:spcAft>
              <a:spcPct val="35000"/>
            </a:spcAft>
            <a:buNone/>
          </a:pPr>
          <a:r>
            <a:rPr lang="en-US" sz="2500" kern="1200" dirty="0"/>
            <a:t>We predicted 3 months of sales for 50 different items at 10 different stores. </a:t>
          </a:r>
        </a:p>
      </dsp:txBody>
      <dsp:txXfrm>
        <a:off x="1887643" y="2928162"/>
        <a:ext cx="4402582" cy="16343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CB62E-ED4D-495C-9B40-FAE7C302C340}">
      <dsp:nvSpPr>
        <dsp:cNvPr id="0" name=""/>
        <dsp:cNvSpPr/>
      </dsp:nvSpPr>
      <dsp:spPr>
        <a:xfrm>
          <a:off x="0" y="885258"/>
          <a:ext cx="6290226" cy="163432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3BBA10-BBA8-4CEE-8B6B-57615E05360C}">
      <dsp:nvSpPr>
        <dsp:cNvPr id="0" name=""/>
        <dsp:cNvSpPr/>
      </dsp:nvSpPr>
      <dsp:spPr>
        <a:xfrm>
          <a:off x="494382" y="1252981"/>
          <a:ext cx="898877" cy="8988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4783FD-925E-4251-905B-DD9169A3C49D}">
      <dsp:nvSpPr>
        <dsp:cNvPr id="0" name=""/>
        <dsp:cNvSpPr/>
      </dsp:nvSpPr>
      <dsp:spPr>
        <a:xfrm>
          <a:off x="1887643" y="885258"/>
          <a:ext cx="4402582" cy="1634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966" tIns="172966" rIns="172966" bIns="172966" numCol="1" spcCol="1270" anchor="ctr" anchorCtr="0">
          <a:noAutofit/>
        </a:bodyPr>
        <a:lstStyle/>
        <a:p>
          <a:pPr marL="0" lvl="0" indent="0" algn="l" defTabSz="1111250">
            <a:lnSpc>
              <a:spcPct val="90000"/>
            </a:lnSpc>
            <a:spcBef>
              <a:spcPct val="0"/>
            </a:spcBef>
            <a:spcAft>
              <a:spcPct val="35000"/>
            </a:spcAft>
            <a:buNone/>
          </a:pPr>
          <a:r>
            <a:rPr lang="en-US" sz="2500" kern="1200" dirty="0"/>
            <a:t>The main goal of our project is to predict the Store item demand</a:t>
          </a:r>
        </a:p>
      </dsp:txBody>
      <dsp:txXfrm>
        <a:off x="1887643" y="885258"/>
        <a:ext cx="4402582" cy="1634323"/>
      </dsp:txXfrm>
    </dsp:sp>
    <dsp:sp modelId="{AB888D31-49F5-4E81-AF9E-2526ECB0AD51}">
      <dsp:nvSpPr>
        <dsp:cNvPr id="0" name=""/>
        <dsp:cNvSpPr/>
      </dsp:nvSpPr>
      <dsp:spPr>
        <a:xfrm>
          <a:off x="0" y="2928162"/>
          <a:ext cx="6290226" cy="163432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327976-F769-4720-A6CE-C308AEAFEE94}">
      <dsp:nvSpPr>
        <dsp:cNvPr id="0" name=""/>
        <dsp:cNvSpPr/>
      </dsp:nvSpPr>
      <dsp:spPr>
        <a:xfrm>
          <a:off x="494382" y="3295885"/>
          <a:ext cx="898877" cy="8988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1B6F41-6470-49CE-A9DA-6641461819FE}">
      <dsp:nvSpPr>
        <dsp:cNvPr id="0" name=""/>
        <dsp:cNvSpPr/>
      </dsp:nvSpPr>
      <dsp:spPr>
        <a:xfrm>
          <a:off x="1887643" y="2928162"/>
          <a:ext cx="4402582" cy="1634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966" tIns="172966" rIns="172966" bIns="172966" numCol="1" spcCol="1270" anchor="ctr" anchorCtr="0">
          <a:noAutofit/>
        </a:bodyPr>
        <a:lstStyle/>
        <a:p>
          <a:pPr marL="0" lvl="0" indent="0" algn="l" defTabSz="1111250">
            <a:lnSpc>
              <a:spcPct val="90000"/>
            </a:lnSpc>
            <a:spcBef>
              <a:spcPct val="0"/>
            </a:spcBef>
            <a:spcAft>
              <a:spcPct val="35000"/>
            </a:spcAft>
            <a:buNone/>
          </a:pPr>
          <a:r>
            <a:rPr lang="en-US" sz="2500" kern="1200" dirty="0"/>
            <a:t>We predicted 3 months of sales for 50 different items at 10 different stores. </a:t>
          </a:r>
        </a:p>
      </dsp:txBody>
      <dsp:txXfrm>
        <a:off x="1887643" y="2928162"/>
        <a:ext cx="4402582" cy="16343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08740-4D8A-407F-85BF-745F6E77D0AC}">
      <dsp:nvSpPr>
        <dsp:cNvPr id="0" name=""/>
        <dsp:cNvSpPr/>
      </dsp:nvSpPr>
      <dsp:spPr>
        <a:xfrm>
          <a:off x="0" y="3085805"/>
          <a:ext cx="9092172" cy="2038734"/>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IN" sz="3800" kern="1200" dirty="0"/>
            <a:t>New features</a:t>
          </a:r>
          <a:endParaRPr lang="en-US" sz="3800" kern="1200" dirty="0"/>
        </a:p>
      </dsp:txBody>
      <dsp:txXfrm>
        <a:off x="0" y="3085805"/>
        <a:ext cx="9092172" cy="1100916"/>
      </dsp:txXfrm>
    </dsp:sp>
    <dsp:sp modelId="{5D09B991-3235-4BAF-9620-5308C3FC45B3}">
      <dsp:nvSpPr>
        <dsp:cNvPr id="0" name=""/>
        <dsp:cNvSpPr/>
      </dsp:nvSpPr>
      <dsp:spPr>
        <a:xfrm>
          <a:off x="0" y="4167456"/>
          <a:ext cx="1136521" cy="937818"/>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IN" sz="1300" kern="1200"/>
            <a:t>Day of year</a:t>
          </a:r>
          <a:endParaRPr lang="en-US" sz="1300" kern="1200"/>
        </a:p>
      </dsp:txBody>
      <dsp:txXfrm>
        <a:off x="0" y="4167456"/>
        <a:ext cx="1136521" cy="937818"/>
      </dsp:txXfrm>
    </dsp:sp>
    <dsp:sp modelId="{64BF647D-CBD9-4FA2-B3E2-327148001F11}">
      <dsp:nvSpPr>
        <dsp:cNvPr id="0" name=""/>
        <dsp:cNvSpPr/>
      </dsp:nvSpPr>
      <dsp:spPr>
        <a:xfrm>
          <a:off x="1136521" y="4167456"/>
          <a:ext cx="1136521" cy="937818"/>
        </a:xfrm>
        <a:prstGeom prst="rect">
          <a:avLst/>
        </a:prstGeom>
        <a:solidFill>
          <a:schemeClr val="accent2">
            <a:tint val="40000"/>
            <a:alpha val="90000"/>
            <a:hueOff val="196208"/>
            <a:satOff val="66"/>
            <a:lumOff val="52"/>
            <a:alphaOff val="0"/>
          </a:schemeClr>
        </a:solidFill>
        <a:ln w="9525" cap="flat" cmpd="sng" algn="ctr">
          <a:solidFill>
            <a:schemeClr val="accent2">
              <a:tint val="40000"/>
              <a:alpha val="90000"/>
              <a:hueOff val="196208"/>
              <a:satOff val="66"/>
              <a:lumOff val="5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IN" sz="1300" kern="1200"/>
            <a:t>Day of quarter</a:t>
          </a:r>
          <a:endParaRPr lang="en-US" sz="1300" kern="1200"/>
        </a:p>
      </dsp:txBody>
      <dsp:txXfrm>
        <a:off x="1136521" y="4167456"/>
        <a:ext cx="1136521" cy="937818"/>
      </dsp:txXfrm>
    </dsp:sp>
    <dsp:sp modelId="{3B0A5E21-8D51-4F2E-86D8-48B13DBA4DEE}">
      <dsp:nvSpPr>
        <dsp:cNvPr id="0" name=""/>
        <dsp:cNvSpPr/>
      </dsp:nvSpPr>
      <dsp:spPr>
        <a:xfrm>
          <a:off x="2273043" y="4167456"/>
          <a:ext cx="1136521" cy="937818"/>
        </a:xfrm>
        <a:prstGeom prst="rect">
          <a:avLst/>
        </a:prstGeom>
        <a:solidFill>
          <a:schemeClr val="accent2">
            <a:tint val="40000"/>
            <a:alpha val="90000"/>
            <a:hueOff val="392416"/>
            <a:satOff val="131"/>
            <a:lumOff val="104"/>
            <a:alphaOff val="0"/>
          </a:schemeClr>
        </a:solidFill>
        <a:ln w="9525" cap="flat" cmpd="sng" algn="ctr">
          <a:solidFill>
            <a:schemeClr val="accent2">
              <a:tint val="40000"/>
              <a:alpha val="90000"/>
              <a:hueOff val="392416"/>
              <a:satOff val="131"/>
              <a:lumOff val="10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IN" sz="1300" kern="1200"/>
            <a:t>Quarter</a:t>
          </a:r>
          <a:endParaRPr lang="en-US" sz="1300" kern="1200"/>
        </a:p>
      </dsp:txBody>
      <dsp:txXfrm>
        <a:off x="2273043" y="4167456"/>
        <a:ext cx="1136521" cy="937818"/>
      </dsp:txXfrm>
    </dsp:sp>
    <dsp:sp modelId="{08B8D33D-0CA7-4F9C-A7F0-2D95F1339A22}">
      <dsp:nvSpPr>
        <dsp:cNvPr id="0" name=""/>
        <dsp:cNvSpPr/>
      </dsp:nvSpPr>
      <dsp:spPr>
        <a:xfrm>
          <a:off x="3409564" y="4167456"/>
          <a:ext cx="1136521" cy="937818"/>
        </a:xfrm>
        <a:prstGeom prst="rect">
          <a:avLst/>
        </a:prstGeom>
        <a:solidFill>
          <a:schemeClr val="accent2">
            <a:tint val="40000"/>
            <a:alpha val="90000"/>
            <a:hueOff val="588624"/>
            <a:satOff val="197"/>
            <a:lumOff val="156"/>
            <a:alphaOff val="0"/>
          </a:schemeClr>
        </a:solidFill>
        <a:ln w="9525" cap="flat" cmpd="sng" algn="ctr">
          <a:solidFill>
            <a:schemeClr val="accent2">
              <a:tint val="40000"/>
              <a:alpha val="90000"/>
              <a:hueOff val="588624"/>
              <a:satOff val="197"/>
              <a:lumOff val="15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IN" sz="1300" kern="1200"/>
            <a:t>Day of week</a:t>
          </a:r>
          <a:endParaRPr lang="en-US" sz="1300" kern="1200"/>
        </a:p>
      </dsp:txBody>
      <dsp:txXfrm>
        <a:off x="3409564" y="4167456"/>
        <a:ext cx="1136521" cy="937818"/>
      </dsp:txXfrm>
    </dsp:sp>
    <dsp:sp modelId="{45E9289E-8317-4632-B07A-0B9130BFB2A8}">
      <dsp:nvSpPr>
        <dsp:cNvPr id="0" name=""/>
        <dsp:cNvSpPr/>
      </dsp:nvSpPr>
      <dsp:spPr>
        <a:xfrm>
          <a:off x="4546086" y="4167456"/>
          <a:ext cx="1136521" cy="937818"/>
        </a:xfrm>
        <a:prstGeom prst="rect">
          <a:avLst/>
        </a:prstGeom>
        <a:solidFill>
          <a:schemeClr val="accent2">
            <a:tint val="40000"/>
            <a:alpha val="90000"/>
            <a:hueOff val="784831"/>
            <a:satOff val="263"/>
            <a:lumOff val="208"/>
            <a:alphaOff val="0"/>
          </a:schemeClr>
        </a:solidFill>
        <a:ln w="9525" cap="flat" cmpd="sng" algn="ctr">
          <a:solidFill>
            <a:schemeClr val="accent2">
              <a:tint val="40000"/>
              <a:alpha val="90000"/>
              <a:hueOff val="784831"/>
              <a:satOff val="263"/>
              <a:lumOff val="20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IN" sz="1300" kern="1200"/>
            <a:t>Month</a:t>
          </a:r>
          <a:endParaRPr lang="en-US" sz="1300" kern="1200"/>
        </a:p>
      </dsp:txBody>
      <dsp:txXfrm>
        <a:off x="4546086" y="4167456"/>
        <a:ext cx="1136521" cy="937818"/>
      </dsp:txXfrm>
    </dsp:sp>
    <dsp:sp modelId="{9FF09A8C-F092-4A77-8C36-6FF47FD351A4}">
      <dsp:nvSpPr>
        <dsp:cNvPr id="0" name=""/>
        <dsp:cNvSpPr/>
      </dsp:nvSpPr>
      <dsp:spPr>
        <a:xfrm>
          <a:off x="5682607" y="4167456"/>
          <a:ext cx="1136521" cy="937818"/>
        </a:xfrm>
        <a:prstGeom prst="rect">
          <a:avLst/>
        </a:prstGeom>
        <a:solidFill>
          <a:schemeClr val="accent2">
            <a:tint val="40000"/>
            <a:alpha val="90000"/>
            <a:hueOff val="981039"/>
            <a:satOff val="329"/>
            <a:lumOff val="260"/>
            <a:alphaOff val="0"/>
          </a:schemeClr>
        </a:solidFill>
        <a:ln w="9525" cap="flat" cmpd="sng" algn="ctr">
          <a:solidFill>
            <a:schemeClr val="accent2">
              <a:tint val="40000"/>
              <a:alpha val="90000"/>
              <a:hueOff val="981039"/>
              <a:satOff val="329"/>
              <a:lumOff val="26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IN" sz="1300" kern="1200"/>
            <a:t>Average of Item, Store and Day of the Year</a:t>
          </a:r>
          <a:endParaRPr lang="en-US" sz="1300" kern="1200"/>
        </a:p>
      </dsp:txBody>
      <dsp:txXfrm>
        <a:off x="5682607" y="4167456"/>
        <a:ext cx="1136521" cy="937818"/>
      </dsp:txXfrm>
    </dsp:sp>
    <dsp:sp modelId="{A82CADF1-C8FF-4CE9-B355-B2730E158B76}">
      <dsp:nvSpPr>
        <dsp:cNvPr id="0" name=""/>
        <dsp:cNvSpPr/>
      </dsp:nvSpPr>
      <dsp:spPr>
        <a:xfrm>
          <a:off x="6819129" y="4167456"/>
          <a:ext cx="1136521" cy="937818"/>
        </a:xfrm>
        <a:prstGeom prst="rect">
          <a:avLst/>
        </a:prstGeom>
        <a:solidFill>
          <a:schemeClr val="accent2">
            <a:tint val="40000"/>
            <a:alpha val="90000"/>
            <a:hueOff val="1177247"/>
            <a:satOff val="394"/>
            <a:lumOff val="312"/>
            <a:alphaOff val="0"/>
          </a:schemeClr>
        </a:solidFill>
        <a:ln w="9525" cap="flat" cmpd="sng" algn="ctr">
          <a:solidFill>
            <a:schemeClr val="accent2">
              <a:tint val="40000"/>
              <a:alpha val="90000"/>
              <a:hueOff val="1177247"/>
              <a:satOff val="394"/>
              <a:lumOff val="31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IN" sz="1300" kern="1200"/>
            <a:t>Average of Item Store  and Day of the week</a:t>
          </a:r>
          <a:endParaRPr lang="en-US" sz="1300" kern="1200"/>
        </a:p>
      </dsp:txBody>
      <dsp:txXfrm>
        <a:off x="6819129" y="4167456"/>
        <a:ext cx="1136521" cy="937818"/>
      </dsp:txXfrm>
    </dsp:sp>
    <dsp:sp modelId="{F1D62DBB-E25A-46CB-AA42-58CC58FFB56D}">
      <dsp:nvSpPr>
        <dsp:cNvPr id="0" name=""/>
        <dsp:cNvSpPr/>
      </dsp:nvSpPr>
      <dsp:spPr>
        <a:xfrm>
          <a:off x="7955650" y="4167456"/>
          <a:ext cx="1136521" cy="937818"/>
        </a:xfrm>
        <a:prstGeom prst="rect">
          <a:avLst/>
        </a:prstGeom>
        <a:solidFill>
          <a:schemeClr val="accent2">
            <a:tint val="40000"/>
            <a:alpha val="90000"/>
            <a:hueOff val="1373455"/>
            <a:satOff val="460"/>
            <a:lumOff val="364"/>
            <a:alphaOff val="0"/>
          </a:schemeClr>
        </a:solidFill>
        <a:ln w="9525" cap="flat" cmpd="sng" algn="ctr">
          <a:solidFill>
            <a:schemeClr val="accent2">
              <a:tint val="40000"/>
              <a:alpha val="90000"/>
              <a:hueOff val="1373455"/>
              <a:satOff val="460"/>
              <a:lumOff val="36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IN" sz="1300" kern="1200"/>
            <a:t>Average of Item, Store and Day of the Month</a:t>
          </a:r>
          <a:endParaRPr lang="en-US" sz="1300" kern="1200"/>
        </a:p>
      </dsp:txBody>
      <dsp:txXfrm>
        <a:off x="7955650" y="4167456"/>
        <a:ext cx="1136521" cy="937818"/>
      </dsp:txXfrm>
    </dsp:sp>
    <dsp:sp modelId="{928E1FA2-09F7-47CB-B5D0-D5FB9F912868}">
      <dsp:nvSpPr>
        <dsp:cNvPr id="0" name=""/>
        <dsp:cNvSpPr/>
      </dsp:nvSpPr>
      <dsp:spPr>
        <a:xfrm rot="10800000">
          <a:off x="0" y="43021"/>
          <a:ext cx="9092172" cy="3135574"/>
        </a:xfrm>
        <a:prstGeom prst="upArrowCallout">
          <a:avLst/>
        </a:prstGeom>
        <a:gradFill rotWithShape="0">
          <a:gsLst>
            <a:gs pos="0">
              <a:schemeClr val="accent2">
                <a:hueOff val="1019668"/>
                <a:satOff val="-2658"/>
                <a:lumOff val="6274"/>
                <a:alphaOff val="0"/>
                <a:tint val="96000"/>
                <a:satMod val="100000"/>
                <a:lumMod val="104000"/>
              </a:schemeClr>
            </a:gs>
            <a:gs pos="78000">
              <a:schemeClr val="accent2">
                <a:hueOff val="1019668"/>
                <a:satOff val="-2658"/>
                <a:lumOff val="6274"/>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IN" sz="3800" kern="1200" dirty="0"/>
            <a:t>Add features</a:t>
          </a:r>
          <a:endParaRPr lang="en-US" sz="3800" kern="1200" dirty="0"/>
        </a:p>
      </dsp:txBody>
      <dsp:txXfrm rot="10800000">
        <a:off x="0" y="43021"/>
        <a:ext cx="9092172" cy="20374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DC0BDC-DFF6-483F-AA22-D6119682F17D}">
      <dsp:nvSpPr>
        <dsp:cNvPr id="0" name=""/>
        <dsp:cNvSpPr/>
      </dsp:nvSpPr>
      <dsp:spPr>
        <a:xfrm>
          <a:off x="2398012" y="21280"/>
          <a:ext cx="2058750" cy="205875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41EA97-E27C-485B-A5C8-538AC67D169D}">
      <dsp:nvSpPr>
        <dsp:cNvPr id="0" name=""/>
        <dsp:cNvSpPr/>
      </dsp:nvSpPr>
      <dsp:spPr>
        <a:xfrm>
          <a:off x="2836762" y="460031"/>
          <a:ext cx="1181250" cy="1181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625938-BF0D-4D7D-A8AE-B57BC533DB98}">
      <dsp:nvSpPr>
        <dsp:cNvPr id="0" name=""/>
        <dsp:cNvSpPr/>
      </dsp:nvSpPr>
      <dsp:spPr>
        <a:xfrm>
          <a:off x="1739887" y="2721281"/>
          <a:ext cx="3375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kern="1200" dirty="0"/>
            <a:t>Gradient Descent</a:t>
          </a:r>
        </a:p>
      </dsp:txBody>
      <dsp:txXfrm>
        <a:off x="1739887" y="2721281"/>
        <a:ext cx="3375000" cy="787500"/>
      </dsp:txXfrm>
    </dsp:sp>
    <dsp:sp modelId="{268A9DE6-9646-4484-8D7A-67B4DA7FBCF0}">
      <dsp:nvSpPr>
        <dsp:cNvPr id="0" name=""/>
        <dsp:cNvSpPr/>
      </dsp:nvSpPr>
      <dsp:spPr>
        <a:xfrm>
          <a:off x="6446913" y="0"/>
          <a:ext cx="2058750" cy="205875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F276EC-907B-45EA-BD90-B820A22A7250}">
      <dsp:nvSpPr>
        <dsp:cNvPr id="0" name=""/>
        <dsp:cNvSpPr/>
      </dsp:nvSpPr>
      <dsp:spPr>
        <a:xfrm>
          <a:off x="6802387" y="460031"/>
          <a:ext cx="1181250" cy="1181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6D8F78-F529-41B5-AEA2-E390573E357F}">
      <dsp:nvSpPr>
        <dsp:cNvPr id="0" name=""/>
        <dsp:cNvSpPr/>
      </dsp:nvSpPr>
      <dsp:spPr>
        <a:xfrm>
          <a:off x="5705512" y="2721281"/>
          <a:ext cx="3375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kern="1200" dirty="0"/>
            <a:t>XGBoost</a:t>
          </a:r>
        </a:p>
        <a:p>
          <a:pPr marL="0" lvl="0" indent="0" algn="ctr" defTabSz="1244600">
            <a:lnSpc>
              <a:spcPct val="100000"/>
            </a:lnSpc>
            <a:spcBef>
              <a:spcPct val="0"/>
            </a:spcBef>
            <a:spcAft>
              <a:spcPct val="35000"/>
            </a:spcAft>
            <a:buNone/>
            <a:defRPr cap="all"/>
          </a:pPr>
          <a:r>
            <a:rPr lang="en-US" sz="1200" b="0" i="0" kern="1200" dirty="0"/>
            <a:t>Extreme Gradient Boosting</a:t>
          </a:r>
          <a:endParaRPr lang="en-US" sz="1200" kern="1200" dirty="0"/>
        </a:p>
      </dsp:txBody>
      <dsp:txXfrm>
        <a:off x="5705512" y="2721281"/>
        <a:ext cx="3375000" cy="7875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52DEA0-F980-45BF-B723-D8DA1D9B5F94}" type="datetimeFigureOut">
              <a:rPr lang="en-US" smtClean="0"/>
              <a:t>12/3/2019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FB8314-EF0B-4E52-B176-1A95D9FE85FD}" type="slidenum">
              <a:rPr lang="en-US" smtClean="0"/>
              <a:t>‹#›</a:t>
            </a:fld>
            <a:endParaRPr lang="en-US"/>
          </a:p>
        </p:txBody>
      </p:sp>
    </p:spTree>
    <p:extLst>
      <p:ext uri="{BB962C8B-B14F-4D97-AF65-F5344CB8AC3E}">
        <p14:creationId xmlns:p14="http://schemas.microsoft.com/office/powerpoint/2010/main" val="2546177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200" b="0" i="0" u="none" strike="noStrike" dirty="0">
                <a:solidFill>
                  <a:srgbClr val="000000"/>
                </a:solidFill>
                <a:effectLst/>
                <a:latin typeface="Calibri" panose="020F0502020204030204" pitchFamily="34" charset="0"/>
              </a:rPr>
              <a:t> Harsha: Hello, everyone,</a:t>
            </a:r>
            <a:r>
              <a:rPr lang="en-US" sz="1100" b="0" i="0" u="none" strike="noStrike" dirty="0">
                <a:solidFill>
                  <a:srgbClr val="000000"/>
                </a:solidFill>
                <a:effectLst/>
                <a:latin typeface="Calibri" panose="020F0502020204030204" pitchFamily="34" charset="0"/>
              </a:rPr>
              <a:t> The main goal of our project is to predict the Store item demand, in various seasons, months, and days of the week. We </a:t>
            </a:r>
            <a:r>
              <a:rPr lang="en-US" sz="1200" b="0" i="0" u="none" strike="noStrike" dirty="0">
                <a:solidFill>
                  <a:srgbClr val="000000"/>
                </a:solidFill>
                <a:effectLst/>
                <a:latin typeface="Calibri" panose="020F0502020204030204" pitchFamily="34" charset="0"/>
              </a:rPr>
              <a:t>predicted 3 months of sales for 50 different items at 10 different stores. We are given 5 years of data, from 2013 to 2018 where we take the data in the year 2018 for testing purposes.</a:t>
            </a:r>
            <a:endParaRPr lang="en-US" b="0" dirty="0">
              <a:effectLst/>
            </a:endParaRPr>
          </a:p>
          <a:p>
            <a:pPr rtl="0">
              <a:spcBef>
                <a:spcPts val="0"/>
              </a:spcBef>
              <a:spcAft>
                <a:spcPts val="0"/>
              </a:spcAft>
            </a:pPr>
            <a:br>
              <a:rPr lang="en-US" b="0" dirty="0">
                <a:effectLst/>
              </a:rPr>
            </a:br>
            <a:r>
              <a:rPr lang="en-US" sz="1200" b="0" i="0" u="none" strike="noStrike" dirty="0">
                <a:solidFill>
                  <a:srgbClr val="000000"/>
                </a:solidFill>
                <a:effectLst/>
                <a:latin typeface="Calibri" panose="020F0502020204030204" pitchFamily="34" charset="0"/>
              </a:rPr>
              <a:t>We had to explore different methods on how to deal with seasonal purchases of items throughout the year. For example, Sales of jackets and sweaters increase during the months of November, December and January. We accommodate these seasonal sales by considering the data as a time series.  We then, analyzed yearly, monthly and Weekly sales trends to get a visual understanding.</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4BFB8314-EF0B-4E52-B176-1A95D9FE85FD}" type="slidenum">
              <a:rPr lang="en-US" smtClean="0"/>
              <a:t>1</a:t>
            </a:fld>
            <a:endParaRPr lang="en-US"/>
          </a:p>
        </p:txBody>
      </p:sp>
    </p:spTree>
    <p:extLst>
      <p:ext uri="{BB962C8B-B14F-4D97-AF65-F5344CB8AC3E}">
        <p14:creationId xmlns:p14="http://schemas.microsoft.com/office/powerpoint/2010/main" val="526244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These are the sales of all the items in stores 1, 2 ,7 and 9 from the years 2013 to 2017.</a:t>
            </a:r>
            <a:endParaRPr lang="en-US" b="0" dirty="0">
              <a:effectLst/>
            </a:endParaRPr>
          </a:p>
          <a:p>
            <a:pPr rtl="0"/>
            <a:br>
              <a:rPr lang="en-US" dirty="0"/>
            </a:br>
            <a:r>
              <a:rPr lang="en-US" sz="1200" b="0" i="0" u="none" strike="noStrike" kern="1200" dirty="0">
                <a:solidFill>
                  <a:schemeClr val="tx1"/>
                </a:solidFill>
                <a:effectLst/>
                <a:latin typeface="+mn-lt"/>
                <a:ea typeface="+mn-ea"/>
                <a:cs typeface="+mn-cs"/>
              </a:rPr>
              <a:t> We notice 3 things here:</a:t>
            </a:r>
            <a:endParaRPr lang="en-US" b="0" dirty="0">
              <a:effectLst/>
            </a:endParaRPr>
          </a:p>
          <a:p>
            <a:pPr rtl="0" fontAlgn="base"/>
            <a:r>
              <a:rPr lang="en-US" sz="1200" b="0" i="0" u="none" strike="noStrike" kern="1200" dirty="0">
                <a:solidFill>
                  <a:schemeClr val="tx1"/>
                </a:solidFill>
                <a:effectLst/>
                <a:latin typeface="+mn-lt"/>
                <a:ea typeface="+mn-ea"/>
                <a:cs typeface="+mn-cs"/>
              </a:rPr>
              <a:t>- All these stores have very similar sales trends. This could be because the data is generated by </a:t>
            </a:r>
            <a:r>
              <a:rPr lang="en-US" sz="1200" b="0" i="0" u="none" strike="noStrike" kern="1200" dirty="0" err="1">
                <a:solidFill>
                  <a:schemeClr val="tx1"/>
                </a:solidFill>
                <a:effectLst/>
                <a:latin typeface="+mn-lt"/>
                <a:ea typeface="+mn-ea"/>
                <a:cs typeface="+mn-cs"/>
              </a:rPr>
              <a:t>kaggle</a:t>
            </a:r>
            <a:r>
              <a:rPr lang="en-US" sz="1200" b="0" i="0" u="none" strike="noStrike" kern="1200" dirty="0">
                <a:solidFill>
                  <a:schemeClr val="tx1"/>
                </a:solidFill>
                <a:effectLst/>
                <a:latin typeface="+mn-lt"/>
                <a:ea typeface="+mn-ea"/>
                <a:cs typeface="+mn-cs"/>
              </a:rPr>
              <a:t> without taking other features like population,  and location into consideration. </a:t>
            </a:r>
          </a:p>
          <a:p>
            <a:pPr rtl="0" fontAlgn="base"/>
            <a:r>
              <a:rPr lang="en-US" sz="1200" b="0" i="0" u="none" strike="noStrike" kern="1200" dirty="0">
                <a:solidFill>
                  <a:schemeClr val="tx1"/>
                </a:solidFill>
                <a:effectLst/>
                <a:latin typeface="+mn-lt"/>
                <a:ea typeface="+mn-ea"/>
                <a:cs typeface="+mn-cs"/>
              </a:rPr>
              <a:t>-For the same store we see similar trends across all the years.</a:t>
            </a:r>
          </a:p>
          <a:p>
            <a:pPr rtl="0" fontAlgn="base"/>
            <a:r>
              <a:rPr lang="en-US" sz="1200" b="0" i="0" u="none" strike="noStrike" kern="1200" dirty="0">
                <a:solidFill>
                  <a:schemeClr val="tx1"/>
                </a:solidFill>
                <a:effectLst/>
                <a:latin typeface="+mn-lt"/>
                <a:ea typeface="+mn-ea"/>
                <a:cs typeface="+mn-cs"/>
              </a:rPr>
              <a:t>-Even though trends are similar for all stores, store 2 seems to have a higher number of sales than others, which suggest that it is a bigger store or the items sold are cheaper in price compared to the rest.  </a:t>
            </a:r>
          </a:p>
          <a:p>
            <a:endParaRPr lang="en-US" dirty="0"/>
          </a:p>
        </p:txBody>
      </p:sp>
      <p:sp>
        <p:nvSpPr>
          <p:cNvPr id="4" name="Slide Number Placeholder 3"/>
          <p:cNvSpPr>
            <a:spLocks noGrp="1"/>
          </p:cNvSpPr>
          <p:nvPr>
            <p:ph type="sldNum" sz="quarter" idx="5"/>
          </p:nvPr>
        </p:nvSpPr>
        <p:spPr/>
        <p:txBody>
          <a:bodyPr/>
          <a:lstStyle/>
          <a:p>
            <a:fld id="{4BFB8314-EF0B-4E52-B176-1A95D9FE85FD}" type="slidenum">
              <a:rPr lang="en-US" smtClean="0"/>
              <a:t>4</a:t>
            </a:fld>
            <a:endParaRPr lang="en-US"/>
          </a:p>
        </p:txBody>
      </p:sp>
    </p:spTree>
    <p:extLst>
      <p:ext uri="{BB962C8B-B14F-4D97-AF65-F5344CB8AC3E}">
        <p14:creationId xmlns:p14="http://schemas.microsoft.com/office/powerpoint/2010/main" val="3713573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can get a better understanding if we look at the monthly sales of items. As the trends are similar for all stores, we are going to take Store 2 as a base for</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we can see sales trends are low at the start of the months and increases gradually. Constant in the middle and decreases at the end of the month. This is not the case for all months</a:t>
            </a:r>
            <a:endParaRPr lang="en-US" dirty="0"/>
          </a:p>
        </p:txBody>
      </p:sp>
      <p:sp>
        <p:nvSpPr>
          <p:cNvPr id="4" name="Slide Number Placeholder 3"/>
          <p:cNvSpPr>
            <a:spLocks noGrp="1"/>
          </p:cNvSpPr>
          <p:nvPr>
            <p:ph type="sldNum" sz="quarter" idx="5"/>
          </p:nvPr>
        </p:nvSpPr>
        <p:spPr/>
        <p:txBody>
          <a:bodyPr/>
          <a:lstStyle/>
          <a:p>
            <a:fld id="{4BFB8314-EF0B-4E52-B176-1A95D9FE85FD}" type="slidenum">
              <a:rPr lang="en-US" smtClean="0"/>
              <a:t>5</a:t>
            </a:fld>
            <a:endParaRPr lang="en-US"/>
          </a:p>
        </p:txBody>
      </p:sp>
    </p:spTree>
    <p:extLst>
      <p:ext uri="{BB962C8B-B14F-4D97-AF65-F5344CB8AC3E}">
        <p14:creationId xmlns:p14="http://schemas.microsoft.com/office/powerpoint/2010/main" val="2059319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Aug | Sept the sales are very high end of Aug and the start of Sept. This could be due to the fall season sales or start of </a:t>
            </a:r>
            <a:r>
              <a:rPr lang="en-US" sz="1200" b="0" i="0" u="none" strike="noStrike" kern="1200" dirty="0" err="1">
                <a:solidFill>
                  <a:schemeClr val="tx1"/>
                </a:solidFill>
                <a:effectLst/>
                <a:latin typeface="+mn-lt"/>
                <a:ea typeface="+mn-ea"/>
                <a:cs typeface="+mn-cs"/>
              </a:rPr>
              <a:t>scademic</a:t>
            </a:r>
            <a:r>
              <a:rPr lang="en-US" sz="1200" b="0" i="0" u="none" strike="noStrike" kern="1200" dirty="0">
                <a:solidFill>
                  <a:schemeClr val="tx1"/>
                </a:solidFill>
                <a:effectLst/>
                <a:latin typeface="+mn-lt"/>
                <a:ea typeface="+mn-ea"/>
                <a:cs typeface="+mn-cs"/>
              </a:rPr>
              <a:t> year.</a:t>
            </a:r>
            <a:endParaRPr lang="en-US" dirty="0"/>
          </a:p>
        </p:txBody>
      </p:sp>
      <p:sp>
        <p:nvSpPr>
          <p:cNvPr id="4" name="Slide Number Placeholder 3"/>
          <p:cNvSpPr>
            <a:spLocks noGrp="1"/>
          </p:cNvSpPr>
          <p:nvPr>
            <p:ph type="sldNum" sz="quarter" idx="5"/>
          </p:nvPr>
        </p:nvSpPr>
        <p:spPr/>
        <p:txBody>
          <a:bodyPr/>
          <a:lstStyle/>
          <a:p>
            <a:fld id="{4BFB8314-EF0B-4E52-B176-1A95D9FE85FD}" type="slidenum">
              <a:rPr lang="en-US" smtClean="0"/>
              <a:t>6</a:t>
            </a:fld>
            <a:endParaRPr lang="en-US"/>
          </a:p>
        </p:txBody>
      </p:sp>
    </p:spTree>
    <p:extLst>
      <p:ext uri="{BB962C8B-B14F-4D97-AF65-F5344CB8AC3E}">
        <p14:creationId xmlns:p14="http://schemas.microsoft.com/office/powerpoint/2010/main" val="3251152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Nov | Dec we see a similar trend, This could be due to winter sales or due to holiday sale.  </a:t>
            </a:r>
            <a:endParaRPr lang="en-US" dirty="0"/>
          </a:p>
        </p:txBody>
      </p:sp>
      <p:sp>
        <p:nvSpPr>
          <p:cNvPr id="4" name="Slide Number Placeholder 3"/>
          <p:cNvSpPr>
            <a:spLocks noGrp="1"/>
          </p:cNvSpPr>
          <p:nvPr>
            <p:ph type="sldNum" sz="quarter" idx="5"/>
          </p:nvPr>
        </p:nvSpPr>
        <p:spPr/>
        <p:txBody>
          <a:bodyPr/>
          <a:lstStyle/>
          <a:p>
            <a:fld id="{4BFB8314-EF0B-4E52-B176-1A95D9FE85FD}" type="slidenum">
              <a:rPr lang="en-US" smtClean="0"/>
              <a:t>7</a:t>
            </a:fld>
            <a:endParaRPr lang="en-US"/>
          </a:p>
        </p:txBody>
      </p:sp>
    </p:spTree>
    <p:extLst>
      <p:ext uri="{BB962C8B-B14F-4D97-AF65-F5344CB8AC3E}">
        <p14:creationId xmlns:p14="http://schemas.microsoft.com/office/powerpoint/2010/main" val="245703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Here we see that most of the sales occur as the week comes to an end </a:t>
            </a:r>
            <a:r>
              <a:rPr lang="en-US" sz="1200" b="0" i="0" u="none" strike="noStrike" kern="1200" dirty="0" err="1">
                <a:solidFill>
                  <a:schemeClr val="tx1"/>
                </a:solidFill>
                <a:effectLst/>
                <a:latin typeface="+mn-lt"/>
                <a:ea typeface="+mn-ea"/>
                <a:cs typeface="+mn-cs"/>
              </a:rPr>
              <a:t>i.e</a:t>
            </a:r>
            <a:r>
              <a:rPr lang="en-US" sz="1200" b="0" i="0" u="none" strike="noStrike" kern="1200" dirty="0">
                <a:solidFill>
                  <a:schemeClr val="tx1"/>
                </a:solidFill>
                <a:effectLst/>
                <a:latin typeface="+mn-lt"/>
                <a:ea typeface="+mn-ea"/>
                <a:cs typeface="+mn-cs"/>
              </a:rPr>
              <a:t> on Friday, Saturday and Sunday. From Sunday to Monday the Sales drastically decrease as seen on the plots.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4BFB8314-EF0B-4E52-B176-1A95D9FE85FD}" type="slidenum">
              <a:rPr lang="en-US" smtClean="0"/>
              <a:t>8</a:t>
            </a:fld>
            <a:endParaRPr lang="en-US"/>
          </a:p>
        </p:txBody>
      </p:sp>
    </p:spTree>
    <p:extLst>
      <p:ext uri="{BB962C8B-B14F-4D97-AF65-F5344CB8AC3E}">
        <p14:creationId xmlns:p14="http://schemas.microsoft.com/office/powerpoint/2010/main" val="3714585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incorporate these trends in our prediction by creating additional features by taking averages of the </a:t>
            </a:r>
            <a:endParaRPr lang="en-US" b="0" dirty="0">
              <a:effectLst/>
            </a:endParaRPr>
          </a:p>
          <a:p>
            <a:pPr rtl="0" fontAlgn="base"/>
            <a:r>
              <a:rPr lang="en-US" sz="1200" b="0" i="0" u="none" strike="noStrike" kern="1200" dirty="0">
                <a:solidFill>
                  <a:schemeClr val="tx1"/>
                </a:solidFill>
                <a:effectLst/>
                <a:latin typeface="+mn-lt"/>
                <a:ea typeface="+mn-ea"/>
                <a:cs typeface="+mn-cs"/>
              </a:rPr>
              <a:t>item, store and day of the year values.</a:t>
            </a:r>
          </a:p>
          <a:p>
            <a:pPr rtl="0" fontAlgn="base"/>
            <a:r>
              <a:rPr lang="en-US" sz="1200" b="0" i="0" u="none" strike="noStrike" kern="1200" dirty="0">
                <a:solidFill>
                  <a:schemeClr val="tx1"/>
                </a:solidFill>
                <a:effectLst/>
                <a:latin typeface="+mn-lt"/>
                <a:ea typeface="+mn-ea"/>
                <a:cs typeface="+mn-cs"/>
              </a:rPr>
              <a:t>Item, store and day of the week values. </a:t>
            </a:r>
          </a:p>
          <a:p>
            <a:pPr rtl="0" fontAlgn="base"/>
            <a:r>
              <a:rPr lang="en-US" sz="1200" b="0" i="0" u="none" strike="noStrike" kern="1200" dirty="0">
                <a:solidFill>
                  <a:schemeClr val="tx1"/>
                </a:solidFill>
                <a:effectLst/>
                <a:latin typeface="+mn-lt"/>
                <a:ea typeface="+mn-ea"/>
                <a:cs typeface="+mn-cs"/>
              </a:rPr>
              <a:t>Item, store and day of the month values.</a:t>
            </a:r>
          </a:p>
          <a:p>
            <a:endParaRPr lang="en-US" dirty="0"/>
          </a:p>
        </p:txBody>
      </p:sp>
      <p:sp>
        <p:nvSpPr>
          <p:cNvPr id="4" name="Slide Number Placeholder 3"/>
          <p:cNvSpPr>
            <a:spLocks noGrp="1"/>
          </p:cNvSpPr>
          <p:nvPr>
            <p:ph type="sldNum" sz="quarter" idx="5"/>
          </p:nvPr>
        </p:nvSpPr>
        <p:spPr/>
        <p:txBody>
          <a:bodyPr/>
          <a:lstStyle/>
          <a:p>
            <a:fld id="{4BFB8314-EF0B-4E52-B176-1A95D9FE85FD}" type="slidenum">
              <a:rPr lang="en-US" smtClean="0"/>
              <a:t>9</a:t>
            </a:fld>
            <a:endParaRPr lang="en-US"/>
          </a:p>
        </p:txBody>
      </p:sp>
    </p:spTree>
    <p:extLst>
      <p:ext uri="{BB962C8B-B14F-4D97-AF65-F5344CB8AC3E}">
        <p14:creationId xmlns:p14="http://schemas.microsoft.com/office/powerpoint/2010/main" val="3343562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FB8314-EF0B-4E52-B176-1A95D9FE85FD}" type="slidenum">
              <a:rPr lang="en-US" smtClean="0"/>
              <a:t>12</a:t>
            </a:fld>
            <a:endParaRPr lang="en-US"/>
          </a:p>
        </p:txBody>
      </p:sp>
    </p:spTree>
    <p:extLst>
      <p:ext uri="{BB962C8B-B14F-4D97-AF65-F5344CB8AC3E}">
        <p14:creationId xmlns:p14="http://schemas.microsoft.com/office/powerpoint/2010/main" val="3228861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9184DA70-C731-4C70-880D-CCD4705E623C}" type="datetime1">
              <a:rPr lang="en-US" smtClean="0"/>
              <a:t>12/3/2019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9211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235984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2D6E202-B606-4609-B914-27C9371A1F6D}" type="datetime1">
              <a:rPr lang="en-US" smtClean="0"/>
              <a:t>12/3/2019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4254311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2D6E202-B606-4609-B914-27C9371A1F6D}" type="datetime1">
              <a:rPr lang="en-US" smtClean="0"/>
              <a:t>12/3/2019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1907626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2D6E202-B606-4609-B914-27C9371A1F6D}" type="datetime1">
              <a:rPr lang="en-US" smtClean="0"/>
              <a:t>12/3/2019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779052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12/3/2019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3059927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12/3/2019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1315490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2780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587DA83-5663-4C9C-B9AA-0B40A3DAFF81}" type="datetime1">
              <a:rPr lang="en-US" smtClean="0"/>
              <a:t>12/3/2019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82940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08155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97669AF7-7BEB-44E4-9852-375E34362B5B}" type="datetime1">
              <a:rPr lang="en-US" smtClean="0"/>
              <a:t>12/3/2019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9139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3745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12091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7316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12/3/2019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640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8019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12/3/2019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02875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2D6E202-B606-4609-B914-27C9371A1F6D}" type="datetime1">
              <a:rPr lang="en-US" smtClean="0"/>
              <a:t>12/3/2019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270725488"/>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5.png"/><Relationship Id="rId4" Type="http://schemas.openxmlformats.org/officeDocument/2006/relationships/notesSlide" Target="../notesSlides/notesSlide7.xml"/><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982F7-5D6B-444F-863C-EBEF099854AC}"/>
              </a:ext>
            </a:extLst>
          </p:cNvPr>
          <p:cNvSpPr>
            <a:spLocks noGrp="1"/>
          </p:cNvSpPr>
          <p:nvPr>
            <p:ph type="ctrTitle"/>
          </p:nvPr>
        </p:nvSpPr>
        <p:spPr>
          <a:xfrm>
            <a:off x="636696" y="643464"/>
            <a:ext cx="3761964" cy="3273061"/>
          </a:xfrm>
          <a:noFill/>
          <a:ln w="19050">
            <a:noFill/>
            <a:prstDash val="dash"/>
          </a:ln>
        </p:spPr>
        <p:txBody>
          <a:bodyPr>
            <a:normAutofit/>
          </a:bodyPr>
          <a:lstStyle/>
          <a:p>
            <a:pPr algn="r"/>
            <a:r>
              <a:rPr lang="en-IN" sz="4100" dirty="0"/>
              <a:t>Store Item Data Demand Forecasting </a:t>
            </a:r>
            <a:endParaRPr lang="en-US" sz="4100" dirty="0"/>
          </a:p>
        </p:txBody>
      </p:sp>
      <p:sp>
        <p:nvSpPr>
          <p:cNvPr id="3" name="Subtitle 2">
            <a:extLst>
              <a:ext uri="{FF2B5EF4-FFF2-40B4-BE49-F238E27FC236}">
                <a16:creationId xmlns:a16="http://schemas.microsoft.com/office/drawing/2014/main" id="{4B6C6F59-0A36-487C-8D34-979B6206D6C1}"/>
              </a:ext>
            </a:extLst>
          </p:cNvPr>
          <p:cNvSpPr>
            <a:spLocks noGrp="1"/>
          </p:cNvSpPr>
          <p:nvPr>
            <p:ph type="subTitle" idx="1"/>
          </p:nvPr>
        </p:nvSpPr>
        <p:spPr>
          <a:xfrm>
            <a:off x="636695" y="3923151"/>
            <a:ext cx="3761965" cy="2293885"/>
          </a:xfrm>
          <a:noFill/>
          <a:ln w="19050">
            <a:noFill/>
            <a:prstDash val="dash"/>
          </a:ln>
        </p:spPr>
        <p:txBody>
          <a:bodyPr>
            <a:normAutofit/>
          </a:bodyPr>
          <a:lstStyle/>
          <a:p>
            <a:pPr algn="r"/>
            <a:r>
              <a:rPr lang="en-US" dirty="0"/>
              <a:t>By</a:t>
            </a:r>
          </a:p>
          <a:p>
            <a:pPr algn="r"/>
            <a:r>
              <a:rPr lang="en-US" dirty="0"/>
              <a:t>Harsha Maddipati</a:t>
            </a:r>
          </a:p>
          <a:p>
            <a:pPr algn="r"/>
            <a:r>
              <a:rPr lang="en-US" dirty="0"/>
              <a:t>Nikhil Chakravarthy </a:t>
            </a:r>
            <a:r>
              <a:rPr lang="en-US" dirty="0" err="1"/>
              <a:t>Doppalapudi</a:t>
            </a:r>
            <a:endParaRPr lang="en-US" dirty="0"/>
          </a:p>
        </p:txBody>
      </p:sp>
      <p:pic>
        <p:nvPicPr>
          <p:cNvPr id="7" name="Graphic 6" descr="Shopping cart">
            <a:extLst>
              <a:ext uri="{FF2B5EF4-FFF2-40B4-BE49-F238E27FC236}">
                <a16:creationId xmlns:a16="http://schemas.microsoft.com/office/drawing/2014/main" id="{0AE18D1A-188B-4E35-A311-F67DDD1A60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78097" y="941122"/>
            <a:ext cx="5115048" cy="5115048"/>
          </a:xfrm>
          <a:prstGeom prst="rect">
            <a:avLst/>
          </a:prstGeom>
        </p:spPr>
      </p:pic>
      <p:pic>
        <p:nvPicPr>
          <p:cNvPr id="9" name="Audio 8">
            <a:hlinkClick r:id="" action="ppaction://media"/>
            <a:extLst>
              <a:ext uri="{FF2B5EF4-FFF2-40B4-BE49-F238E27FC236}">
                <a16:creationId xmlns:a16="http://schemas.microsoft.com/office/drawing/2014/main" id="{AF7ED613-5DBA-43F4-BA39-0D984B9E9BA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31900831"/>
      </p:ext>
    </p:extLst>
  </p:cSld>
  <p:clrMapOvr>
    <a:masterClrMapping/>
  </p:clrMapOvr>
  <mc:AlternateContent xmlns:mc="http://schemas.openxmlformats.org/markup-compatibility/2006">
    <mc:Choice xmlns:p14="http://schemas.microsoft.com/office/powerpoint/2010/main" Requires="p14">
      <p:transition spd="slow" p14:dur="2000" advTm="4925"/>
    </mc:Choice>
    <mc:Fallback>
      <p:transition spd="slow" advTm="4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90663-6CB5-425F-A329-5B6E1AE0A612}"/>
              </a:ext>
            </a:extLst>
          </p:cNvPr>
          <p:cNvSpPr>
            <a:spLocks noGrp="1"/>
          </p:cNvSpPr>
          <p:nvPr>
            <p:ph type="title"/>
          </p:nvPr>
        </p:nvSpPr>
        <p:spPr/>
        <p:txBody>
          <a:bodyPr vert="horz" lIns="91440" tIns="45720" rIns="91440" bIns="45720" rtlCol="0" anchor="ctr">
            <a:normAutofit/>
          </a:bodyPr>
          <a:lstStyle/>
          <a:p>
            <a:r>
              <a:rPr lang="en-US" dirty="0"/>
              <a:t>Prediction Algorithm</a:t>
            </a:r>
          </a:p>
        </p:txBody>
      </p:sp>
      <p:graphicFrame>
        <p:nvGraphicFramePr>
          <p:cNvPr id="5" name="TextBox 2">
            <a:extLst>
              <a:ext uri="{FF2B5EF4-FFF2-40B4-BE49-F238E27FC236}">
                <a16:creationId xmlns:a16="http://schemas.microsoft.com/office/drawing/2014/main" id="{36F56692-8BA9-40AA-B67E-A5D47810160C}"/>
              </a:ext>
            </a:extLst>
          </p:cNvPr>
          <p:cNvGraphicFramePr/>
          <p:nvPr>
            <p:extLst>
              <p:ext uri="{D42A27DB-BD31-4B8C-83A1-F6EECF244321}">
                <p14:modId xmlns:p14="http://schemas.microsoft.com/office/powerpoint/2010/main" val="1027929605"/>
              </p:ext>
            </p:extLst>
          </p:nvPr>
        </p:nvGraphicFramePr>
        <p:xfrm>
          <a:off x="890195" y="2204383"/>
          <a:ext cx="10820400" cy="35300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8AE6919D-70FB-4A9A-8106-5D971DCD6E3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10607518"/>
      </p:ext>
    </p:extLst>
  </p:cSld>
  <p:clrMapOvr>
    <a:masterClrMapping/>
  </p:clrMapOvr>
  <mc:AlternateContent xmlns:mc="http://schemas.openxmlformats.org/markup-compatibility/2006">
    <mc:Choice xmlns:p14="http://schemas.microsoft.com/office/powerpoint/2010/main" Requires="p14">
      <p:transition spd="slow" p14:dur="2000" advTm="10236"/>
    </mc:Choice>
    <mc:Fallback>
      <p:transition spd="slow" advTm="10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79DC-E87B-4F58-B5ED-21B48EB137B6}"/>
              </a:ext>
            </a:extLst>
          </p:cNvPr>
          <p:cNvSpPr>
            <a:spLocks noGrp="1"/>
          </p:cNvSpPr>
          <p:nvPr>
            <p:ph type="title"/>
          </p:nvPr>
        </p:nvSpPr>
        <p:spPr>
          <a:xfrm>
            <a:off x="1686528" y="258602"/>
            <a:ext cx="8610600" cy="1293028"/>
          </a:xfrm>
        </p:spPr>
        <p:txBody>
          <a:bodyPr/>
          <a:lstStyle/>
          <a:p>
            <a:pPr algn="ctr"/>
            <a:r>
              <a:rPr lang="en-US" cap="none" dirty="0">
                <a:latin typeface="Arial" panose="020B0604020202020204" pitchFamily="34" charset="0"/>
                <a:cs typeface="Arial" panose="020B0604020202020204" pitchFamily="34" charset="0"/>
              </a:rPr>
              <a:t>Accuracy Measure</a:t>
            </a:r>
            <a:endParaRPr lang="en-US" dirty="0">
              <a:latin typeface="Arial" panose="020B0604020202020204" pitchFamily="34" charset="0"/>
              <a:cs typeface="Arial" panose="020B0604020202020204" pitchFamily="34" charset="0"/>
            </a:endParaRPr>
          </a:p>
        </p:txBody>
      </p:sp>
      <p:pic>
        <p:nvPicPr>
          <p:cNvPr id="4" name="Content Placeholder 3">
            <a:extLst>
              <a:ext uri="{FF2B5EF4-FFF2-40B4-BE49-F238E27FC236}">
                <a16:creationId xmlns:a16="http://schemas.microsoft.com/office/drawing/2014/main" id="{0A148DA0-466D-4805-90BF-C9690039110D}"/>
              </a:ext>
            </a:extLst>
          </p:cNvPr>
          <p:cNvPicPr>
            <a:picLocks noGrp="1" noChangeAspect="1"/>
          </p:cNvPicPr>
          <p:nvPr>
            <p:ph idx="1"/>
          </p:nvPr>
        </p:nvPicPr>
        <p:blipFill>
          <a:blip r:embed="rId4"/>
          <a:stretch>
            <a:fillRect/>
          </a:stretch>
        </p:blipFill>
        <p:spPr>
          <a:xfrm>
            <a:off x="8672863" y="2506660"/>
            <a:ext cx="1085850" cy="3209925"/>
          </a:xfrm>
          <a:prstGeom prst="rect">
            <a:avLst/>
          </a:prstGeom>
        </p:spPr>
      </p:pic>
      <p:pic>
        <p:nvPicPr>
          <p:cNvPr id="6146" name="Picture 2">
            <a:extLst>
              <a:ext uri="{FF2B5EF4-FFF2-40B4-BE49-F238E27FC236}">
                <a16:creationId xmlns:a16="http://schemas.microsoft.com/office/drawing/2014/main" id="{26D88842-E1C5-4A10-B815-1CEDA14197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2948" y="2506661"/>
            <a:ext cx="1085849" cy="32099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C37D24-AE15-46BA-86DD-EBA40978568E}"/>
              </a:ext>
            </a:extLst>
          </p:cNvPr>
          <p:cNvSpPr txBox="1"/>
          <p:nvPr/>
        </p:nvSpPr>
        <p:spPr>
          <a:xfrm>
            <a:off x="3562169" y="1329167"/>
            <a:ext cx="5110694" cy="923330"/>
          </a:xfrm>
          <a:prstGeom prst="rect">
            <a:avLst/>
          </a:prstGeom>
          <a:noFill/>
        </p:spPr>
        <p:txBody>
          <a:bodyPr wrap="none" rtlCol="0">
            <a:spAutoFit/>
          </a:bodyPr>
          <a:lstStyle/>
          <a:p>
            <a:r>
              <a:rPr lang="en-US" b="1" dirty="0"/>
              <a:t>Symmetric mean absolute percentage error</a:t>
            </a:r>
          </a:p>
          <a:p>
            <a:pPr algn="ctr"/>
            <a:r>
              <a:rPr lang="en-US" b="1" dirty="0"/>
              <a:t>(SMAPE)</a:t>
            </a:r>
            <a:br>
              <a:rPr lang="en-US" b="1" dirty="0"/>
            </a:br>
            <a:endParaRPr lang="en-US" b="1" dirty="0"/>
          </a:p>
        </p:txBody>
      </p:sp>
      <p:pic>
        <p:nvPicPr>
          <p:cNvPr id="9" name="Picture 8">
            <a:extLst>
              <a:ext uri="{FF2B5EF4-FFF2-40B4-BE49-F238E27FC236}">
                <a16:creationId xmlns:a16="http://schemas.microsoft.com/office/drawing/2014/main" id="{A5359BAC-4E49-4165-A594-A6A857FF0ECD}"/>
              </a:ext>
            </a:extLst>
          </p:cNvPr>
          <p:cNvPicPr>
            <a:picLocks noChangeAspect="1"/>
          </p:cNvPicPr>
          <p:nvPr/>
        </p:nvPicPr>
        <p:blipFill>
          <a:blip r:embed="rId6"/>
          <a:stretch>
            <a:fillRect/>
          </a:stretch>
        </p:blipFill>
        <p:spPr>
          <a:xfrm>
            <a:off x="2111396" y="3654422"/>
            <a:ext cx="4152900" cy="914400"/>
          </a:xfrm>
          <a:prstGeom prst="rect">
            <a:avLst/>
          </a:prstGeom>
        </p:spPr>
      </p:pic>
      <p:sp>
        <p:nvSpPr>
          <p:cNvPr id="10" name="TextBox 9">
            <a:extLst>
              <a:ext uri="{FF2B5EF4-FFF2-40B4-BE49-F238E27FC236}">
                <a16:creationId xmlns:a16="http://schemas.microsoft.com/office/drawing/2014/main" id="{7879486C-39C9-4920-9C29-8BDEBE06895B}"/>
              </a:ext>
            </a:extLst>
          </p:cNvPr>
          <p:cNvSpPr txBox="1"/>
          <p:nvPr/>
        </p:nvSpPr>
        <p:spPr>
          <a:xfrm>
            <a:off x="1008720" y="2811296"/>
            <a:ext cx="7195479" cy="646331"/>
          </a:xfrm>
          <a:prstGeom prst="rect">
            <a:avLst/>
          </a:prstGeom>
          <a:noFill/>
        </p:spPr>
        <p:txBody>
          <a:bodyPr wrap="square" rtlCol="0">
            <a:spAutoFit/>
          </a:bodyPr>
          <a:lstStyle/>
          <a:p>
            <a:r>
              <a:rPr lang="en-US" dirty="0"/>
              <a:t>SMAPE is an accuracy measure based on percentage error. Given by the Formula:</a:t>
            </a:r>
          </a:p>
        </p:txBody>
      </p:sp>
      <p:sp>
        <p:nvSpPr>
          <p:cNvPr id="11" name="Rectangle 10">
            <a:extLst>
              <a:ext uri="{FF2B5EF4-FFF2-40B4-BE49-F238E27FC236}">
                <a16:creationId xmlns:a16="http://schemas.microsoft.com/office/drawing/2014/main" id="{4399FFD5-7816-4499-8547-678461A4BAA4}"/>
              </a:ext>
            </a:extLst>
          </p:cNvPr>
          <p:cNvSpPr/>
          <p:nvPr/>
        </p:nvSpPr>
        <p:spPr>
          <a:xfrm>
            <a:off x="1558459" y="4850229"/>
            <a:ext cx="6096000" cy="369332"/>
          </a:xfrm>
          <a:prstGeom prst="rect">
            <a:avLst/>
          </a:prstGeom>
        </p:spPr>
        <p:txBody>
          <a:bodyPr>
            <a:spAutoFit/>
          </a:bodyPr>
          <a:lstStyle/>
          <a:p>
            <a:r>
              <a:rPr lang="en-US" dirty="0"/>
              <a:t>We obtained an error rate of 13.6%</a:t>
            </a:r>
          </a:p>
        </p:txBody>
      </p:sp>
      <p:pic>
        <p:nvPicPr>
          <p:cNvPr id="20" name="Audio 19">
            <a:hlinkClick r:id="" action="ppaction://media"/>
            <a:extLst>
              <a:ext uri="{FF2B5EF4-FFF2-40B4-BE49-F238E27FC236}">
                <a16:creationId xmlns:a16="http://schemas.microsoft.com/office/drawing/2014/main" id="{21606364-1F9F-430B-B002-770F645D52B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
        <p:nvSpPr>
          <p:cNvPr id="21" name="TextBox 20">
            <a:extLst>
              <a:ext uri="{FF2B5EF4-FFF2-40B4-BE49-F238E27FC236}">
                <a16:creationId xmlns:a16="http://schemas.microsoft.com/office/drawing/2014/main" id="{C682B345-F4D5-424F-AC8F-86905C50EA92}"/>
              </a:ext>
            </a:extLst>
          </p:cNvPr>
          <p:cNvSpPr txBox="1"/>
          <p:nvPr/>
        </p:nvSpPr>
        <p:spPr>
          <a:xfrm>
            <a:off x="8490269" y="2132762"/>
            <a:ext cx="1451038" cy="369332"/>
          </a:xfrm>
          <a:prstGeom prst="rect">
            <a:avLst/>
          </a:prstGeom>
          <a:noFill/>
        </p:spPr>
        <p:txBody>
          <a:bodyPr wrap="none" rtlCol="0">
            <a:spAutoFit/>
          </a:bodyPr>
          <a:lstStyle/>
          <a:p>
            <a:r>
              <a:rPr lang="en-US" dirty="0"/>
              <a:t>Forecasted</a:t>
            </a:r>
          </a:p>
        </p:txBody>
      </p:sp>
      <p:sp>
        <p:nvSpPr>
          <p:cNvPr id="31" name="TextBox 30">
            <a:extLst>
              <a:ext uri="{FF2B5EF4-FFF2-40B4-BE49-F238E27FC236}">
                <a16:creationId xmlns:a16="http://schemas.microsoft.com/office/drawing/2014/main" id="{3904881B-2230-4F05-87B7-0299FE70133E}"/>
              </a:ext>
            </a:extLst>
          </p:cNvPr>
          <p:cNvSpPr txBox="1"/>
          <p:nvPr/>
        </p:nvSpPr>
        <p:spPr>
          <a:xfrm>
            <a:off x="10495481" y="2132762"/>
            <a:ext cx="928459" cy="369332"/>
          </a:xfrm>
          <a:prstGeom prst="rect">
            <a:avLst/>
          </a:prstGeom>
          <a:noFill/>
        </p:spPr>
        <p:txBody>
          <a:bodyPr wrap="none" rtlCol="0">
            <a:spAutoFit/>
          </a:bodyPr>
          <a:lstStyle/>
          <a:p>
            <a:r>
              <a:rPr lang="en-US" dirty="0"/>
              <a:t>Actual</a:t>
            </a:r>
          </a:p>
        </p:txBody>
      </p:sp>
    </p:spTree>
    <p:extLst>
      <p:ext uri="{BB962C8B-B14F-4D97-AF65-F5344CB8AC3E}">
        <p14:creationId xmlns:p14="http://schemas.microsoft.com/office/powerpoint/2010/main" val="3139336750"/>
      </p:ext>
    </p:extLst>
  </p:cSld>
  <p:clrMapOvr>
    <a:masterClrMapping/>
  </p:clrMapOvr>
  <mc:AlternateContent xmlns:mc="http://schemas.openxmlformats.org/markup-compatibility/2006">
    <mc:Choice xmlns:p14="http://schemas.microsoft.com/office/powerpoint/2010/main" Requires="p14">
      <p:transition spd="slow" p14:dur="2000" advTm="27250"/>
    </mc:Choice>
    <mc:Fallback>
      <p:transition spd="slow" advTm="27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5B34C-6232-487F-BD80-CC11E6F356D7}"/>
              </a:ext>
            </a:extLst>
          </p:cNvPr>
          <p:cNvSpPr>
            <a:spLocks noGrp="1"/>
          </p:cNvSpPr>
          <p:nvPr>
            <p:ph type="title"/>
          </p:nvPr>
        </p:nvSpPr>
        <p:spPr>
          <a:xfrm>
            <a:off x="2679700" y="2782486"/>
            <a:ext cx="6832600" cy="1293028"/>
          </a:xfrm>
        </p:spPr>
        <p:txBody>
          <a:bodyPr>
            <a:normAutofit/>
          </a:bodyPr>
          <a:lstStyle/>
          <a:p>
            <a:pPr algn="ctr"/>
            <a:r>
              <a:rPr lang="en-US" dirty="0"/>
              <a:t>Thank you</a:t>
            </a:r>
          </a:p>
        </p:txBody>
      </p:sp>
      <p:pic>
        <p:nvPicPr>
          <p:cNvPr id="11" name="Audio 10">
            <a:hlinkClick r:id="" action="ppaction://media"/>
            <a:extLst>
              <a:ext uri="{FF2B5EF4-FFF2-40B4-BE49-F238E27FC236}">
                <a16:creationId xmlns:a16="http://schemas.microsoft.com/office/drawing/2014/main" id="{02638A4A-8BA5-421C-AED6-2559D1E6F5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05873087"/>
      </p:ext>
    </p:extLst>
  </p:cSld>
  <p:clrMapOvr>
    <a:masterClrMapping/>
  </p:clrMapOvr>
  <mc:AlternateContent xmlns:mc="http://schemas.openxmlformats.org/markup-compatibility/2006">
    <mc:Choice xmlns:p14="http://schemas.microsoft.com/office/powerpoint/2010/main" Requires="p14">
      <p:transition spd="slow" p14:dur="2000" advTm="2851"/>
    </mc:Choice>
    <mc:Fallback>
      <p:transition spd="slow" advTm="2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C14F7-3362-4956-AAD1-D0FC40CA3A72}"/>
              </a:ext>
            </a:extLst>
          </p:cNvPr>
          <p:cNvSpPr>
            <a:spLocks noGrp="1"/>
          </p:cNvSpPr>
          <p:nvPr>
            <p:ph type="title"/>
          </p:nvPr>
        </p:nvSpPr>
        <p:spPr>
          <a:xfrm>
            <a:off x="685800" y="1066163"/>
            <a:ext cx="3306744" cy="5148371"/>
          </a:xfrm>
        </p:spPr>
        <p:txBody>
          <a:bodyPr>
            <a:normAutofit/>
          </a:bodyPr>
          <a:lstStyle/>
          <a:p>
            <a:r>
              <a:rPr lang="en-US" dirty="0"/>
              <a:t>What is it about?</a:t>
            </a:r>
          </a:p>
        </p:txBody>
      </p:sp>
      <p:graphicFrame>
        <p:nvGraphicFramePr>
          <p:cNvPr id="5" name="Content Placeholder 2">
            <a:extLst>
              <a:ext uri="{FF2B5EF4-FFF2-40B4-BE49-F238E27FC236}">
                <a16:creationId xmlns:a16="http://schemas.microsoft.com/office/drawing/2014/main" id="{32F5F032-D892-43A6-8BA6-55A527872518}"/>
              </a:ext>
            </a:extLst>
          </p:cNvPr>
          <p:cNvGraphicFramePr>
            <a:graphicFrameLocks noGrp="1"/>
          </p:cNvGraphicFramePr>
          <p:nvPr>
            <p:ph idx="1"/>
            <p:extLst>
              <p:ext uri="{D42A27DB-BD31-4B8C-83A1-F6EECF244321}">
                <p14:modId xmlns:p14="http://schemas.microsoft.com/office/powerpoint/2010/main" val="299156873"/>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 name="Audio 19">
            <a:hlinkClick r:id="" action="ppaction://media"/>
            <a:extLst>
              <a:ext uri="{FF2B5EF4-FFF2-40B4-BE49-F238E27FC236}">
                <a16:creationId xmlns:a16="http://schemas.microsoft.com/office/drawing/2014/main" id="{456FEFDB-943B-4771-93C0-0282443A668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31350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9162"/>
    </mc:Choice>
    <mc:Fallback>
      <p:transition spd="slow" advTm="191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C14F7-3362-4956-AAD1-D0FC40CA3A72}"/>
              </a:ext>
            </a:extLst>
          </p:cNvPr>
          <p:cNvSpPr>
            <a:spLocks noGrp="1"/>
          </p:cNvSpPr>
          <p:nvPr>
            <p:ph type="title"/>
          </p:nvPr>
        </p:nvSpPr>
        <p:spPr>
          <a:xfrm>
            <a:off x="685800" y="1066163"/>
            <a:ext cx="3306744" cy="5148371"/>
          </a:xfrm>
        </p:spPr>
        <p:txBody>
          <a:bodyPr>
            <a:normAutofit/>
          </a:bodyPr>
          <a:lstStyle/>
          <a:p>
            <a:r>
              <a:rPr lang="en-US" dirty="0"/>
              <a:t>What is it about?</a:t>
            </a:r>
          </a:p>
        </p:txBody>
      </p:sp>
      <p:graphicFrame>
        <p:nvGraphicFramePr>
          <p:cNvPr id="5" name="Content Placeholder 2">
            <a:extLst>
              <a:ext uri="{FF2B5EF4-FFF2-40B4-BE49-F238E27FC236}">
                <a16:creationId xmlns:a16="http://schemas.microsoft.com/office/drawing/2014/main" id="{32F5F032-D892-43A6-8BA6-55A527872518}"/>
              </a:ext>
            </a:extLst>
          </p:cNvPr>
          <p:cNvGraphicFramePr>
            <a:graphicFrameLocks noGrp="1"/>
          </p:cNvGraphicFramePr>
          <p:nvPr>
            <p:ph idx="1"/>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964F9C63-6181-44D2-88FC-574FC4172E8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47408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0734"/>
    </mc:Choice>
    <mc:Fallback>
      <p:transition spd="slow" advTm="207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D4DE0A8-2ADB-413F-81DE-1BB6873E7A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485" y="952166"/>
            <a:ext cx="11621028" cy="55684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8B63AA-6690-416F-99BD-7118AD11F77E}"/>
              </a:ext>
            </a:extLst>
          </p:cNvPr>
          <p:cNvSpPr txBox="1"/>
          <p:nvPr/>
        </p:nvSpPr>
        <p:spPr>
          <a:xfrm>
            <a:off x="3936459" y="554477"/>
            <a:ext cx="4319081" cy="461665"/>
          </a:xfrm>
          <a:prstGeom prst="rect">
            <a:avLst/>
          </a:prstGeom>
          <a:noFill/>
        </p:spPr>
        <p:txBody>
          <a:bodyPr wrap="square" rtlCol="0">
            <a:spAutoFit/>
          </a:bodyPr>
          <a:lstStyle/>
          <a:p>
            <a:pPr algn="ctr"/>
            <a:r>
              <a:rPr lang="en-US" sz="2400" dirty="0"/>
              <a:t>Yearly Trends</a:t>
            </a:r>
          </a:p>
        </p:txBody>
      </p:sp>
      <p:pic>
        <p:nvPicPr>
          <p:cNvPr id="8" name="Audio 7">
            <a:hlinkClick r:id="" action="ppaction://media"/>
            <a:extLst>
              <a:ext uri="{FF2B5EF4-FFF2-40B4-BE49-F238E27FC236}">
                <a16:creationId xmlns:a16="http://schemas.microsoft.com/office/drawing/2014/main" id="{8FF72337-C4C8-4901-894B-A560D38156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55618932"/>
      </p:ext>
    </p:extLst>
  </p:cSld>
  <p:clrMapOvr>
    <a:masterClrMapping/>
  </p:clrMapOvr>
  <mc:AlternateContent xmlns:mc="http://schemas.openxmlformats.org/markup-compatibility/2006">
    <mc:Choice xmlns:p14="http://schemas.microsoft.com/office/powerpoint/2010/main" Requires="p14">
      <p:transition spd="slow" p14:dur="2000" advTm="36467"/>
    </mc:Choice>
    <mc:Fallback>
      <p:transition spd="slow" advTm="36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8B63AA-6690-416F-99BD-7118AD11F77E}"/>
              </a:ext>
            </a:extLst>
          </p:cNvPr>
          <p:cNvSpPr txBox="1"/>
          <p:nvPr/>
        </p:nvSpPr>
        <p:spPr>
          <a:xfrm>
            <a:off x="3936459" y="554477"/>
            <a:ext cx="4319081" cy="461665"/>
          </a:xfrm>
          <a:prstGeom prst="rect">
            <a:avLst/>
          </a:prstGeom>
          <a:noFill/>
        </p:spPr>
        <p:txBody>
          <a:bodyPr wrap="square" rtlCol="0">
            <a:spAutoFit/>
          </a:bodyPr>
          <a:lstStyle/>
          <a:p>
            <a:pPr algn="ctr"/>
            <a:r>
              <a:rPr lang="en-US" sz="2400" dirty="0"/>
              <a:t>Monthly Trends</a:t>
            </a:r>
          </a:p>
        </p:txBody>
      </p:sp>
      <p:pic>
        <p:nvPicPr>
          <p:cNvPr id="2050" name="Picture 2">
            <a:extLst>
              <a:ext uri="{FF2B5EF4-FFF2-40B4-BE49-F238E27FC236}">
                <a16:creationId xmlns:a16="http://schemas.microsoft.com/office/drawing/2014/main" id="{3FBCEDC5-A53C-4E28-A9D4-9E3F853E0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304" y="1799103"/>
            <a:ext cx="5020795" cy="37742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A015684-A801-4D79-8328-4A31F2FA67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4420" y="1829936"/>
            <a:ext cx="5020795" cy="37434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BDB5A5-6ACE-4485-B3C6-4176F00BF3E4}"/>
              </a:ext>
            </a:extLst>
          </p:cNvPr>
          <p:cNvSpPr txBox="1"/>
          <p:nvPr/>
        </p:nvSpPr>
        <p:spPr>
          <a:xfrm>
            <a:off x="2147782" y="1429771"/>
            <a:ext cx="1655838" cy="369332"/>
          </a:xfrm>
          <a:prstGeom prst="rect">
            <a:avLst/>
          </a:prstGeom>
          <a:noFill/>
        </p:spPr>
        <p:txBody>
          <a:bodyPr wrap="square" rtlCol="0">
            <a:spAutoFit/>
          </a:bodyPr>
          <a:lstStyle/>
          <a:p>
            <a:pPr algn="ctr"/>
            <a:r>
              <a:rPr lang="en-US" dirty="0"/>
              <a:t>January</a:t>
            </a:r>
          </a:p>
        </p:txBody>
      </p:sp>
      <p:sp>
        <p:nvSpPr>
          <p:cNvPr id="8" name="TextBox 7">
            <a:extLst>
              <a:ext uri="{FF2B5EF4-FFF2-40B4-BE49-F238E27FC236}">
                <a16:creationId xmlns:a16="http://schemas.microsoft.com/office/drawing/2014/main" id="{3EBD6E78-9537-4C9D-97D9-98BAC8563724}"/>
              </a:ext>
            </a:extLst>
          </p:cNvPr>
          <p:cNvSpPr txBox="1"/>
          <p:nvPr/>
        </p:nvSpPr>
        <p:spPr>
          <a:xfrm>
            <a:off x="8388382" y="1429771"/>
            <a:ext cx="1655838" cy="369332"/>
          </a:xfrm>
          <a:prstGeom prst="rect">
            <a:avLst/>
          </a:prstGeom>
          <a:noFill/>
        </p:spPr>
        <p:txBody>
          <a:bodyPr wrap="square" rtlCol="0">
            <a:spAutoFit/>
          </a:bodyPr>
          <a:lstStyle/>
          <a:p>
            <a:pPr algn="ctr"/>
            <a:r>
              <a:rPr lang="en-US" dirty="0"/>
              <a:t>February</a:t>
            </a:r>
          </a:p>
        </p:txBody>
      </p:sp>
      <p:pic>
        <p:nvPicPr>
          <p:cNvPr id="6" name="Audio 5">
            <a:hlinkClick r:id="" action="ppaction://media"/>
            <a:extLst>
              <a:ext uri="{FF2B5EF4-FFF2-40B4-BE49-F238E27FC236}">
                <a16:creationId xmlns:a16="http://schemas.microsoft.com/office/drawing/2014/main" id="{685827D9-639D-4D91-8E51-C207770AA0B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57918058"/>
      </p:ext>
    </p:extLst>
  </p:cSld>
  <p:clrMapOvr>
    <a:masterClrMapping/>
  </p:clrMapOvr>
  <mc:AlternateContent xmlns:mc="http://schemas.openxmlformats.org/markup-compatibility/2006">
    <mc:Choice xmlns:p14="http://schemas.microsoft.com/office/powerpoint/2010/main" Requires="p14">
      <p:transition spd="slow" p14:dur="2000" advTm="30686"/>
    </mc:Choice>
    <mc:Fallback>
      <p:transition spd="slow" advTm="30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8B63AA-6690-416F-99BD-7118AD11F77E}"/>
              </a:ext>
            </a:extLst>
          </p:cNvPr>
          <p:cNvSpPr txBox="1"/>
          <p:nvPr/>
        </p:nvSpPr>
        <p:spPr>
          <a:xfrm>
            <a:off x="3936459" y="554477"/>
            <a:ext cx="4319081" cy="461665"/>
          </a:xfrm>
          <a:prstGeom prst="rect">
            <a:avLst/>
          </a:prstGeom>
          <a:noFill/>
        </p:spPr>
        <p:txBody>
          <a:bodyPr wrap="square" rtlCol="0">
            <a:spAutoFit/>
          </a:bodyPr>
          <a:lstStyle/>
          <a:p>
            <a:pPr algn="ctr"/>
            <a:r>
              <a:rPr lang="en-US" sz="2400" dirty="0"/>
              <a:t>Monthly Trends</a:t>
            </a:r>
          </a:p>
        </p:txBody>
      </p:sp>
      <p:sp>
        <p:nvSpPr>
          <p:cNvPr id="2" name="TextBox 1">
            <a:extLst>
              <a:ext uri="{FF2B5EF4-FFF2-40B4-BE49-F238E27FC236}">
                <a16:creationId xmlns:a16="http://schemas.microsoft.com/office/drawing/2014/main" id="{91BDB5A5-6ACE-4485-B3C6-4176F00BF3E4}"/>
              </a:ext>
            </a:extLst>
          </p:cNvPr>
          <p:cNvSpPr txBox="1"/>
          <p:nvPr/>
        </p:nvSpPr>
        <p:spPr>
          <a:xfrm>
            <a:off x="2147782" y="1429771"/>
            <a:ext cx="1655838" cy="369332"/>
          </a:xfrm>
          <a:prstGeom prst="rect">
            <a:avLst/>
          </a:prstGeom>
          <a:noFill/>
        </p:spPr>
        <p:txBody>
          <a:bodyPr wrap="square" rtlCol="0">
            <a:spAutoFit/>
          </a:bodyPr>
          <a:lstStyle/>
          <a:p>
            <a:pPr algn="ctr"/>
            <a:r>
              <a:rPr lang="en-US" dirty="0"/>
              <a:t>August</a:t>
            </a:r>
          </a:p>
        </p:txBody>
      </p:sp>
      <p:sp>
        <p:nvSpPr>
          <p:cNvPr id="8" name="TextBox 7">
            <a:extLst>
              <a:ext uri="{FF2B5EF4-FFF2-40B4-BE49-F238E27FC236}">
                <a16:creationId xmlns:a16="http://schemas.microsoft.com/office/drawing/2014/main" id="{3EBD6E78-9537-4C9D-97D9-98BAC8563724}"/>
              </a:ext>
            </a:extLst>
          </p:cNvPr>
          <p:cNvSpPr txBox="1"/>
          <p:nvPr/>
        </p:nvSpPr>
        <p:spPr>
          <a:xfrm>
            <a:off x="8388382" y="1429771"/>
            <a:ext cx="1655838" cy="369332"/>
          </a:xfrm>
          <a:prstGeom prst="rect">
            <a:avLst/>
          </a:prstGeom>
          <a:noFill/>
        </p:spPr>
        <p:txBody>
          <a:bodyPr wrap="square" rtlCol="0">
            <a:spAutoFit/>
          </a:bodyPr>
          <a:lstStyle/>
          <a:p>
            <a:pPr algn="ctr"/>
            <a:r>
              <a:rPr lang="en-US" dirty="0"/>
              <a:t>September</a:t>
            </a:r>
          </a:p>
        </p:txBody>
      </p:sp>
      <p:pic>
        <p:nvPicPr>
          <p:cNvPr id="3076" name="Picture 4">
            <a:extLst>
              <a:ext uri="{FF2B5EF4-FFF2-40B4-BE49-F238E27FC236}">
                <a16:creationId xmlns:a16="http://schemas.microsoft.com/office/drawing/2014/main" id="{B6B25FAC-41BF-4DA1-B71D-BE4CF60E6B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231" y="2067022"/>
            <a:ext cx="5050939" cy="380650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37C4D16-E95C-4F8D-BD19-108B617D81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0831" y="2094154"/>
            <a:ext cx="5050938" cy="3779373"/>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79E522FD-5A7E-444A-BCE5-466B6480C90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95817293"/>
      </p:ext>
    </p:extLst>
  </p:cSld>
  <p:clrMapOvr>
    <a:masterClrMapping/>
  </p:clrMapOvr>
  <mc:AlternateContent xmlns:mc="http://schemas.openxmlformats.org/markup-compatibility/2006">
    <mc:Choice xmlns:p14="http://schemas.microsoft.com/office/powerpoint/2010/main" Requires="p14">
      <p:transition spd="slow" p14:dur="2000" advTm="17685"/>
    </mc:Choice>
    <mc:Fallback>
      <p:transition spd="slow" advTm="17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8B63AA-6690-416F-99BD-7118AD11F77E}"/>
              </a:ext>
            </a:extLst>
          </p:cNvPr>
          <p:cNvSpPr txBox="1"/>
          <p:nvPr/>
        </p:nvSpPr>
        <p:spPr>
          <a:xfrm>
            <a:off x="3936459" y="554477"/>
            <a:ext cx="4319081" cy="461665"/>
          </a:xfrm>
          <a:prstGeom prst="rect">
            <a:avLst/>
          </a:prstGeom>
          <a:noFill/>
        </p:spPr>
        <p:txBody>
          <a:bodyPr wrap="square" rtlCol="0">
            <a:spAutoFit/>
          </a:bodyPr>
          <a:lstStyle/>
          <a:p>
            <a:pPr algn="ctr"/>
            <a:r>
              <a:rPr lang="en-US" sz="2400" dirty="0"/>
              <a:t>Monthly Trends</a:t>
            </a:r>
          </a:p>
        </p:txBody>
      </p:sp>
      <p:sp>
        <p:nvSpPr>
          <p:cNvPr id="2" name="TextBox 1">
            <a:extLst>
              <a:ext uri="{FF2B5EF4-FFF2-40B4-BE49-F238E27FC236}">
                <a16:creationId xmlns:a16="http://schemas.microsoft.com/office/drawing/2014/main" id="{91BDB5A5-6ACE-4485-B3C6-4176F00BF3E4}"/>
              </a:ext>
            </a:extLst>
          </p:cNvPr>
          <p:cNvSpPr txBox="1"/>
          <p:nvPr/>
        </p:nvSpPr>
        <p:spPr>
          <a:xfrm>
            <a:off x="2147782" y="1429771"/>
            <a:ext cx="1655838" cy="369332"/>
          </a:xfrm>
          <a:prstGeom prst="rect">
            <a:avLst/>
          </a:prstGeom>
          <a:noFill/>
        </p:spPr>
        <p:txBody>
          <a:bodyPr wrap="square" rtlCol="0">
            <a:spAutoFit/>
          </a:bodyPr>
          <a:lstStyle/>
          <a:p>
            <a:pPr algn="ctr"/>
            <a:r>
              <a:rPr lang="en-US" dirty="0"/>
              <a:t>November</a:t>
            </a:r>
          </a:p>
        </p:txBody>
      </p:sp>
      <p:sp>
        <p:nvSpPr>
          <p:cNvPr id="8" name="TextBox 7">
            <a:extLst>
              <a:ext uri="{FF2B5EF4-FFF2-40B4-BE49-F238E27FC236}">
                <a16:creationId xmlns:a16="http://schemas.microsoft.com/office/drawing/2014/main" id="{3EBD6E78-9537-4C9D-97D9-98BAC8563724}"/>
              </a:ext>
            </a:extLst>
          </p:cNvPr>
          <p:cNvSpPr txBox="1"/>
          <p:nvPr/>
        </p:nvSpPr>
        <p:spPr>
          <a:xfrm>
            <a:off x="8388382" y="1429771"/>
            <a:ext cx="1655838" cy="369332"/>
          </a:xfrm>
          <a:prstGeom prst="rect">
            <a:avLst/>
          </a:prstGeom>
          <a:noFill/>
        </p:spPr>
        <p:txBody>
          <a:bodyPr wrap="square" rtlCol="0">
            <a:spAutoFit/>
          </a:bodyPr>
          <a:lstStyle/>
          <a:p>
            <a:pPr algn="ctr"/>
            <a:r>
              <a:rPr lang="en-US" dirty="0"/>
              <a:t>December</a:t>
            </a:r>
          </a:p>
        </p:txBody>
      </p:sp>
      <p:pic>
        <p:nvPicPr>
          <p:cNvPr id="4098" name="Picture 2">
            <a:extLst>
              <a:ext uri="{FF2B5EF4-FFF2-40B4-BE49-F238E27FC236}">
                <a16:creationId xmlns:a16="http://schemas.microsoft.com/office/drawing/2014/main" id="{96F98DB2-304B-41A5-8566-3CB7147264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647" y="1921692"/>
            <a:ext cx="4639963" cy="350653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6544068-886A-4BE9-B23F-367AC425AB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7392" y="1921692"/>
            <a:ext cx="4639962" cy="3445172"/>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69E06CC3-CADC-4F73-8468-7237FF1FFCD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55404153"/>
      </p:ext>
    </p:extLst>
  </p:cSld>
  <p:clrMapOvr>
    <a:masterClrMapping/>
  </p:clrMapOvr>
  <mc:AlternateContent xmlns:mc="http://schemas.openxmlformats.org/markup-compatibility/2006">
    <mc:Choice xmlns:p14="http://schemas.microsoft.com/office/powerpoint/2010/main" Requires="p14">
      <p:transition spd="slow" p14:dur="2000" advTm="9646"/>
    </mc:Choice>
    <mc:Fallback>
      <p:transition spd="slow" advTm="9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8B63AA-6690-416F-99BD-7118AD11F77E}"/>
              </a:ext>
            </a:extLst>
          </p:cNvPr>
          <p:cNvSpPr txBox="1"/>
          <p:nvPr/>
        </p:nvSpPr>
        <p:spPr>
          <a:xfrm>
            <a:off x="3936457" y="150402"/>
            <a:ext cx="4319081" cy="461665"/>
          </a:xfrm>
          <a:prstGeom prst="rect">
            <a:avLst/>
          </a:prstGeom>
          <a:noFill/>
        </p:spPr>
        <p:txBody>
          <a:bodyPr wrap="square" rtlCol="0">
            <a:spAutoFit/>
          </a:bodyPr>
          <a:lstStyle/>
          <a:p>
            <a:pPr algn="ctr"/>
            <a:r>
              <a:rPr lang="en-US" sz="2400" dirty="0"/>
              <a:t>Weekly Trends</a:t>
            </a:r>
          </a:p>
        </p:txBody>
      </p:sp>
      <p:pic>
        <p:nvPicPr>
          <p:cNvPr id="5122" name="Picture 2">
            <a:extLst>
              <a:ext uri="{FF2B5EF4-FFF2-40B4-BE49-F238E27FC236}">
                <a16:creationId xmlns:a16="http://schemas.microsoft.com/office/drawing/2014/main" id="{21275B12-4287-47C6-8D08-7052982F9C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696" y="757957"/>
            <a:ext cx="10000602" cy="5809791"/>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B7CCF79E-EBAD-45E4-8324-A41990E1A1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96318903"/>
      </p:ext>
    </p:extLst>
  </p:cSld>
  <p:clrMapOvr>
    <a:masterClrMapping/>
  </p:clrMapOvr>
  <mc:AlternateContent xmlns:mc="http://schemas.openxmlformats.org/markup-compatibility/2006">
    <mc:Choice xmlns:p14="http://schemas.microsoft.com/office/powerpoint/2010/main" Requires="p14">
      <p:transition spd="slow" p14:dur="2000" advTm="15429"/>
    </mc:Choice>
    <mc:Fallback>
      <p:transition spd="slow" advTm="15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6508CE47-F1B1-4645-81F7-5231FBA33511}"/>
              </a:ext>
            </a:extLst>
          </p:cNvPr>
          <p:cNvGraphicFramePr>
            <a:graphicFrameLocks noGrp="1"/>
          </p:cNvGraphicFramePr>
          <p:nvPr>
            <p:ph idx="1"/>
            <p:extLst>
              <p:ext uri="{D42A27DB-BD31-4B8C-83A1-F6EECF244321}">
                <p14:modId xmlns:p14="http://schemas.microsoft.com/office/powerpoint/2010/main" val="2739380974"/>
              </p:ext>
            </p:extLst>
          </p:nvPr>
        </p:nvGraphicFramePr>
        <p:xfrm>
          <a:off x="1549914" y="1023132"/>
          <a:ext cx="9092172" cy="51483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Audio 10">
            <a:hlinkClick r:id="" action="ppaction://media"/>
            <a:extLst>
              <a:ext uri="{FF2B5EF4-FFF2-40B4-BE49-F238E27FC236}">
                <a16:creationId xmlns:a16="http://schemas.microsoft.com/office/drawing/2014/main" id="{696D2652-6229-4B73-8B55-6219B5BFD95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95015020"/>
      </p:ext>
    </p:extLst>
  </p:cSld>
  <p:clrMapOvr>
    <a:masterClrMapping/>
  </p:clrMapOvr>
  <mc:AlternateContent xmlns:mc="http://schemas.openxmlformats.org/markup-compatibility/2006">
    <mc:Choice xmlns:p14="http://schemas.microsoft.com/office/powerpoint/2010/main" Requires="p14">
      <p:transition spd="slow" p14:dur="2000" advTm="8580"/>
    </mc:Choice>
    <mc:Fallback>
      <p:transition spd="slow" advTm="8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675</Words>
  <Application>Microsoft Office PowerPoint</Application>
  <PresentationFormat>Widescreen</PresentationFormat>
  <Paragraphs>70</Paragraphs>
  <Slides>12</Slides>
  <Notes>8</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Century Gothic</vt:lpstr>
      <vt:lpstr>Vapor Trail</vt:lpstr>
      <vt:lpstr>Store Item Data Demand Forecasting </vt:lpstr>
      <vt:lpstr>What is it about?</vt:lpstr>
      <vt:lpstr>What is it about?</vt:lpstr>
      <vt:lpstr>PowerPoint Presentation</vt:lpstr>
      <vt:lpstr>PowerPoint Presentation</vt:lpstr>
      <vt:lpstr>PowerPoint Presentation</vt:lpstr>
      <vt:lpstr>PowerPoint Presentation</vt:lpstr>
      <vt:lpstr>PowerPoint Presentation</vt:lpstr>
      <vt:lpstr>PowerPoint Presentation</vt:lpstr>
      <vt:lpstr>Prediction Algorithm</vt:lpstr>
      <vt:lpstr>Accuracy Measure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Item Demand Forecasting Challenge</dc:title>
  <dc:creator>Harsha Maddipati</dc:creator>
  <cp:lastModifiedBy>Harsha Maddipati</cp:lastModifiedBy>
  <cp:revision>7</cp:revision>
  <dcterms:created xsi:type="dcterms:W3CDTF">2019-12-04T01:22:33Z</dcterms:created>
  <dcterms:modified xsi:type="dcterms:W3CDTF">2019-12-04T03:33:55Z</dcterms:modified>
</cp:coreProperties>
</file>